
<file path=[Content_Types].xml><?xml version="1.0" encoding="utf-8"?>
<Types xmlns="http://schemas.openxmlformats.org/package/2006/content-types">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21"/>
  </p:handoutMasterIdLst>
  <p:sldIdLst>
    <p:sldId id="344" r:id="rId2"/>
    <p:sldId id="345" r:id="rId3"/>
    <p:sldId id="346"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39" r:id="rId20"/>
  </p:sldIdLst>
  <p:sldSz cx="12192000" cy="6858000"/>
  <p:notesSz cx="6858000" cy="90805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FF00"/>
    <a:srgbClr val="0033CC"/>
    <a:srgbClr val="FF9900"/>
    <a:srgbClr val="FF33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12" autoAdjust="0"/>
  </p:normalViewPr>
  <p:slideViewPr>
    <p:cSldViewPr>
      <p:cViewPr varScale="1">
        <p:scale>
          <a:sx n="75" d="100"/>
          <a:sy n="75" d="100"/>
        </p:scale>
        <p:origin x="516" y="5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Times New Roman" pitchFamily="18" charset="0"/>
                <a:cs typeface="+mn-cs"/>
              </a:defRPr>
            </a:lvl1pPr>
          </a:lstStyle>
          <a:p>
            <a:pPr>
              <a:defRPr/>
            </a:pPr>
            <a:endParaRPr lang="en-US"/>
          </a:p>
        </p:txBody>
      </p:sp>
      <p:sp>
        <p:nvSpPr>
          <p:cNvPr id="40963" name="Rectangle 3"/>
          <p:cNvSpPr>
            <a:spLocks noGrp="1" noChangeArrowheads="1"/>
          </p:cNvSpPr>
          <p:nvPr>
            <p:ph type="dt" sz="quarter" idx="1"/>
          </p:nvPr>
        </p:nvSpPr>
        <p:spPr bwMode="auto">
          <a:xfrm>
            <a:off x="3884613"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cs typeface="+mn-cs"/>
              </a:defRPr>
            </a:lvl1pPr>
          </a:lstStyle>
          <a:p>
            <a:pPr>
              <a:defRPr/>
            </a:pPr>
            <a:endParaRPr lang="en-US"/>
          </a:p>
        </p:txBody>
      </p:sp>
      <p:sp>
        <p:nvSpPr>
          <p:cNvPr id="40964" name="Rectangle 4"/>
          <p:cNvSpPr>
            <a:spLocks noGrp="1" noChangeArrowheads="1"/>
          </p:cNvSpPr>
          <p:nvPr>
            <p:ph type="ftr" sz="quarter" idx="2"/>
          </p:nvPr>
        </p:nvSpPr>
        <p:spPr bwMode="auto">
          <a:xfrm>
            <a:off x="0"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Times New Roman" pitchFamily="18" charset="0"/>
                <a:cs typeface="+mn-cs"/>
              </a:defRPr>
            </a:lvl1pPr>
          </a:lstStyle>
          <a:p>
            <a:pPr>
              <a:defRPr/>
            </a:pPr>
            <a:endParaRPr lang="en-US"/>
          </a:p>
        </p:txBody>
      </p:sp>
      <p:sp>
        <p:nvSpPr>
          <p:cNvPr id="40965" name="Rectangle 5"/>
          <p:cNvSpPr>
            <a:spLocks noGrp="1" noChangeArrowheads="1"/>
          </p:cNvSpPr>
          <p:nvPr>
            <p:ph type="sldNum" sz="quarter" idx="3"/>
          </p:nvPr>
        </p:nvSpPr>
        <p:spPr bwMode="auto">
          <a:xfrm>
            <a:off x="3884613" y="8624888"/>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fld id="{25B4BDFC-1BAC-4781-BCAC-5D1FDCF4A542}" type="slidenum">
              <a:rPr lang="en-US" altLang="en-US"/>
              <a:pPr/>
              <a:t>‹#›</a:t>
            </a:fld>
            <a:endParaRPr lang="en-US" altLang="en-US"/>
          </a:p>
        </p:txBody>
      </p:sp>
    </p:spTree>
    <p:extLst>
      <p:ext uri="{BB962C8B-B14F-4D97-AF65-F5344CB8AC3E}">
        <p14:creationId xmlns:p14="http://schemas.microsoft.com/office/powerpoint/2010/main" val="22703173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211917" y="1600200"/>
            <a:ext cx="9116483" cy="3200400"/>
            <a:chOff x="1045" y="1008"/>
            <a:chExt cx="4307" cy="2016"/>
          </a:xfrm>
        </p:grpSpPr>
        <p:sp>
          <p:nvSpPr>
            <p:cNvPr id="5" name="Oval 3"/>
            <p:cNvSpPr>
              <a:spLocks noChangeArrowheads="1"/>
            </p:cNvSpPr>
            <p:nvPr/>
          </p:nvSpPr>
          <p:spPr bwMode="hidden">
            <a:xfrm flipH="1">
              <a:off x="4392" y="1008"/>
              <a:ext cx="960" cy="960"/>
            </a:xfrm>
            <a:prstGeom prst="ellipse">
              <a:avLst/>
            </a:prstGeom>
            <a:solidFill>
              <a:schemeClr val="accent2"/>
            </a:solidFill>
            <a:ln w="9525">
              <a:noFill/>
              <a:round/>
              <a:headEnd/>
              <a:tailEnd/>
            </a:ln>
            <a:effectLst/>
          </p:spPr>
          <p:txBody>
            <a:bodyPr wrap="none" anchor="ctr"/>
            <a:lstStyle/>
            <a:p>
              <a:pPr algn="ctr">
                <a:defRPr/>
              </a:pPr>
              <a:endParaRPr lang="en-US" sz="2400">
                <a:latin typeface="Times New Roman" pitchFamily="18" charset="0"/>
                <a:cs typeface="+mn-cs"/>
              </a:endParaRPr>
            </a:p>
          </p:txBody>
        </p:sp>
        <p:sp>
          <p:nvSpPr>
            <p:cNvPr id="6" name="Oval 4"/>
            <p:cNvSpPr>
              <a:spLocks noChangeArrowheads="1"/>
            </p:cNvSpPr>
            <p:nvPr/>
          </p:nvSpPr>
          <p:spPr bwMode="hidden">
            <a:xfrm flipH="1">
              <a:off x="3264" y="1008"/>
              <a:ext cx="960" cy="960"/>
            </a:xfrm>
            <a:prstGeom prst="ellipse">
              <a:avLst/>
            </a:prstGeom>
            <a:solidFill>
              <a:schemeClr val="accent2"/>
            </a:solidFill>
            <a:ln w="9525">
              <a:noFill/>
              <a:round/>
              <a:headEnd/>
              <a:tailEnd/>
            </a:ln>
            <a:effectLst/>
          </p:spPr>
          <p:txBody>
            <a:bodyPr wrap="none" anchor="ctr"/>
            <a:lstStyle/>
            <a:p>
              <a:pPr algn="ctr">
                <a:defRPr/>
              </a:pPr>
              <a:endParaRPr lang="en-US" sz="2400">
                <a:latin typeface="Times New Roman" pitchFamily="18" charset="0"/>
                <a:cs typeface="+mn-cs"/>
              </a:endParaRPr>
            </a:p>
          </p:txBody>
        </p:sp>
        <p:sp>
          <p:nvSpPr>
            <p:cNvPr id="7" name="Oval 5"/>
            <p:cNvSpPr>
              <a:spLocks noChangeArrowheads="1"/>
            </p:cNvSpPr>
            <p:nvPr/>
          </p:nvSpPr>
          <p:spPr bwMode="hidden">
            <a:xfrm flipH="1">
              <a:off x="2136" y="1008"/>
              <a:ext cx="960" cy="960"/>
            </a:xfrm>
            <a:prstGeom prst="ellipse">
              <a:avLst/>
            </a:prstGeom>
            <a:noFill/>
            <a:ln w="28575">
              <a:solidFill>
                <a:schemeClr val="accent2"/>
              </a:solidFill>
              <a:round/>
              <a:headEnd/>
              <a:tailEnd/>
            </a:ln>
            <a:effectLst/>
          </p:spPr>
          <p:txBody>
            <a:bodyPr wrap="none" anchor="ctr"/>
            <a:lstStyle/>
            <a:p>
              <a:pPr algn="ctr">
                <a:defRPr/>
              </a:pPr>
              <a:endParaRPr lang="en-US" sz="2400">
                <a:latin typeface="Times New Roman" pitchFamily="18" charset="0"/>
                <a:cs typeface="+mn-cs"/>
              </a:endParaRPr>
            </a:p>
          </p:txBody>
        </p:sp>
        <p:sp>
          <p:nvSpPr>
            <p:cNvPr id="8" name="Oval 6"/>
            <p:cNvSpPr>
              <a:spLocks noChangeArrowheads="1"/>
            </p:cNvSpPr>
            <p:nvPr/>
          </p:nvSpPr>
          <p:spPr bwMode="hidden">
            <a:xfrm flipH="1">
              <a:off x="2136" y="2064"/>
              <a:ext cx="960" cy="960"/>
            </a:xfrm>
            <a:prstGeom prst="ellipse">
              <a:avLst/>
            </a:prstGeom>
            <a:solidFill>
              <a:schemeClr val="accent2"/>
            </a:solidFill>
            <a:ln w="28575">
              <a:noFill/>
              <a:round/>
              <a:headEnd/>
              <a:tailEnd/>
            </a:ln>
            <a:effectLst/>
          </p:spPr>
          <p:txBody>
            <a:bodyPr wrap="none" anchor="ctr"/>
            <a:lstStyle/>
            <a:p>
              <a:pPr algn="ctr">
                <a:defRPr/>
              </a:pPr>
              <a:endParaRPr lang="en-US" sz="2400">
                <a:latin typeface="Times New Roman" pitchFamily="18" charset="0"/>
                <a:cs typeface="+mn-cs"/>
              </a:endParaRPr>
            </a:p>
          </p:txBody>
        </p:sp>
        <p:sp>
          <p:nvSpPr>
            <p:cNvPr id="9" name="Oval 7"/>
            <p:cNvSpPr>
              <a:spLocks noChangeArrowheads="1"/>
            </p:cNvSpPr>
            <p:nvPr/>
          </p:nvSpPr>
          <p:spPr bwMode="hidden">
            <a:xfrm flipH="1">
              <a:off x="1045" y="2064"/>
              <a:ext cx="960" cy="960"/>
            </a:xfrm>
            <a:prstGeom prst="ellipse">
              <a:avLst/>
            </a:prstGeom>
            <a:solidFill>
              <a:schemeClr val="accent2"/>
            </a:solidFill>
            <a:ln w="9525">
              <a:noFill/>
              <a:round/>
              <a:headEnd/>
              <a:tailEnd/>
            </a:ln>
            <a:effectLst/>
          </p:spPr>
          <p:txBody>
            <a:bodyPr wrap="none" anchor="ctr"/>
            <a:lstStyle/>
            <a:p>
              <a:pPr algn="ctr">
                <a:defRPr/>
              </a:pPr>
              <a:endParaRPr lang="en-US" sz="2400">
                <a:latin typeface="Times New Roman" pitchFamily="18" charset="0"/>
                <a:cs typeface="+mn-cs"/>
              </a:endParaRPr>
            </a:p>
          </p:txBody>
        </p:sp>
        <p:sp>
          <p:nvSpPr>
            <p:cNvPr id="10" name="Oval 8"/>
            <p:cNvSpPr>
              <a:spLocks noChangeArrowheads="1"/>
            </p:cNvSpPr>
            <p:nvPr/>
          </p:nvSpPr>
          <p:spPr bwMode="hidden">
            <a:xfrm flipH="1">
              <a:off x="4392" y="2064"/>
              <a:ext cx="960" cy="960"/>
            </a:xfrm>
            <a:prstGeom prst="ellipse">
              <a:avLst/>
            </a:prstGeom>
            <a:noFill/>
            <a:ln w="28575">
              <a:solidFill>
                <a:schemeClr val="accent2"/>
              </a:solidFill>
              <a:round/>
              <a:headEnd/>
              <a:tailEnd/>
            </a:ln>
            <a:effectLst/>
          </p:spPr>
          <p:txBody>
            <a:bodyPr wrap="none" anchor="ctr"/>
            <a:lstStyle/>
            <a:p>
              <a:pPr algn="ctr">
                <a:defRPr/>
              </a:pPr>
              <a:endParaRPr lang="en-US" sz="2400">
                <a:latin typeface="Times New Roman" pitchFamily="18" charset="0"/>
                <a:cs typeface="+mn-cs"/>
              </a:endParaRPr>
            </a:p>
          </p:txBody>
        </p:sp>
      </p:grpSp>
      <p:sp>
        <p:nvSpPr>
          <p:cNvPr id="36876" name="Rectangle 12"/>
          <p:cNvSpPr>
            <a:spLocks noGrp="1" noChangeArrowheads="1"/>
          </p:cNvSpPr>
          <p:nvPr>
            <p:ph type="ctrTitle"/>
          </p:nvPr>
        </p:nvSpPr>
        <p:spPr>
          <a:xfrm>
            <a:off x="914400" y="1219201"/>
            <a:ext cx="10363200" cy="1933575"/>
          </a:xfrm>
        </p:spPr>
        <p:txBody>
          <a:bodyPr anchor="b"/>
          <a:lstStyle>
            <a:lvl1pPr algn="r">
              <a:defRPr sz="4400"/>
            </a:lvl1pPr>
          </a:lstStyle>
          <a:p>
            <a:r>
              <a:rPr lang="en-US"/>
              <a:t>Click to edit Master title style</a:t>
            </a:r>
          </a:p>
        </p:txBody>
      </p:sp>
      <p:sp>
        <p:nvSpPr>
          <p:cNvPr id="36877" name="Rectangle 13"/>
          <p:cNvSpPr>
            <a:spLocks noGrp="1" noChangeArrowheads="1"/>
          </p:cNvSpPr>
          <p:nvPr>
            <p:ph type="subTitle" idx="1"/>
          </p:nvPr>
        </p:nvSpPr>
        <p:spPr>
          <a:xfrm>
            <a:off x="2743200" y="3505200"/>
            <a:ext cx="8534400" cy="1752600"/>
          </a:xfrm>
        </p:spPr>
        <p:txBody>
          <a:bodyPr/>
          <a:lstStyle>
            <a:lvl1pPr marL="0" indent="0" algn="r">
              <a:buFont typeface="Wingdings" pitchFamily="2" charset="2"/>
              <a:buNone/>
              <a:defRPr/>
            </a:lvl1pPr>
          </a:lstStyle>
          <a:p>
            <a:r>
              <a:rPr lang="en-US"/>
              <a:t>Click to edit Master subtitle style</a:t>
            </a:r>
          </a:p>
        </p:txBody>
      </p:sp>
      <p:sp>
        <p:nvSpPr>
          <p:cNvPr id="11" name="Rectangle 9"/>
          <p:cNvSpPr>
            <a:spLocks noGrp="1" noChangeArrowheads="1"/>
          </p:cNvSpPr>
          <p:nvPr>
            <p:ph type="dt" sz="half" idx="10"/>
          </p:nvPr>
        </p:nvSpPr>
        <p:spPr/>
        <p:txBody>
          <a:bodyPr/>
          <a:lstStyle>
            <a:lvl1pPr>
              <a:defRPr/>
            </a:lvl1pPr>
          </a:lstStyle>
          <a:p>
            <a:pPr>
              <a:defRPr/>
            </a:pPr>
            <a:endParaRPr lang="en-US"/>
          </a:p>
        </p:txBody>
      </p:sp>
      <p:sp>
        <p:nvSpPr>
          <p:cNvPr id="12" name="Rectangle 10"/>
          <p:cNvSpPr>
            <a:spLocks noGrp="1" noChangeArrowheads="1"/>
          </p:cNvSpPr>
          <p:nvPr>
            <p:ph type="ftr" sz="quarter" idx="11"/>
          </p:nvPr>
        </p:nvSpPr>
        <p:spPr/>
        <p:txBody>
          <a:bodyPr/>
          <a:lstStyle>
            <a:lvl1pPr>
              <a:defRPr/>
            </a:lvl1pPr>
          </a:lstStyle>
          <a:p>
            <a:pPr>
              <a:defRPr/>
            </a:pPr>
            <a:endParaRPr lang="en-US"/>
          </a:p>
        </p:txBody>
      </p:sp>
      <p:sp>
        <p:nvSpPr>
          <p:cNvPr id="13" name="Rectangle 11"/>
          <p:cNvSpPr>
            <a:spLocks noGrp="1" noChangeArrowheads="1"/>
          </p:cNvSpPr>
          <p:nvPr>
            <p:ph type="sldNum" sz="quarter" idx="12"/>
          </p:nvPr>
        </p:nvSpPr>
        <p:spPr/>
        <p:txBody>
          <a:bodyPr/>
          <a:lstStyle>
            <a:lvl1pPr>
              <a:defRPr/>
            </a:lvl1pPr>
          </a:lstStyle>
          <a:p>
            <a:fld id="{F5711B0F-DE71-4475-8B83-86CB5F9F67AA}" type="slidenum">
              <a:rPr lang="en-US" altLang="en-US"/>
              <a:pPr/>
              <a:t>‹#›</a:t>
            </a:fld>
            <a:endParaRPr lang="en-US" altLang="en-US"/>
          </a:p>
        </p:txBody>
      </p:sp>
    </p:spTree>
    <p:extLst>
      <p:ext uri="{BB962C8B-B14F-4D97-AF65-F5344CB8AC3E}">
        <p14:creationId xmlns:p14="http://schemas.microsoft.com/office/powerpoint/2010/main" val="2663626996"/>
      </p:ext>
    </p:extLst>
  </p:cSld>
  <p:clrMapOvr>
    <a:masterClrMapping/>
  </p:clrMapOvr>
  <p:transition>
    <p:cut/>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DC475E96-FBC9-4736-98ED-B2FEC3B40315}" type="slidenum">
              <a:rPr lang="en-US" altLang="en-US"/>
              <a:pPr/>
              <a:t>‹#›</a:t>
            </a:fld>
            <a:endParaRPr lang="en-US" altLang="en-US"/>
          </a:p>
        </p:txBody>
      </p:sp>
    </p:spTree>
    <p:extLst>
      <p:ext uri="{BB962C8B-B14F-4D97-AF65-F5344CB8AC3E}">
        <p14:creationId xmlns:p14="http://schemas.microsoft.com/office/powerpoint/2010/main" val="111981493"/>
      </p:ext>
    </p:extLst>
  </p:cSld>
  <p:clrMapOvr>
    <a:masterClrMapping/>
  </p:clrMapOvr>
  <p:transition>
    <p:cut/>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64B3BEE1-DBA4-47DE-AF55-86AC05E4ED56}" type="slidenum">
              <a:rPr lang="en-US" altLang="en-US"/>
              <a:pPr/>
              <a:t>‹#›</a:t>
            </a:fld>
            <a:endParaRPr lang="en-US" altLang="en-US"/>
          </a:p>
        </p:txBody>
      </p:sp>
    </p:spTree>
    <p:extLst>
      <p:ext uri="{BB962C8B-B14F-4D97-AF65-F5344CB8AC3E}">
        <p14:creationId xmlns:p14="http://schemas.microsoft.com/office/powerpoint/2010/main" val="468587261"/>
      </p:ext>
    </p:extLst>
  </p:cSld>
  <p:clrMapOvr>
    <a:masterClrMapping/>
  </p:clrMapOvr>
  <p:transition>
    <p:cut/>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E9C2F4E6-36C9-4FE6-97C1-3B55AD0A7D00}" type="slidenum">
              <a:rPr lang="en-US" altLang="en-US"/>
              <a:pPr/>
              <a:t>‹#›</a:t>
            </a:fld>
            <a:endParaRPr lang="en-US" altLang="en-US"/>
          </a:p>
        </p:txBody>
      </p:sp>
    </p:spTree>
    <p:extLst>
      <p:ext uri="{BB962C8B-B14F-4D97-AF65-F5344CB8AC3E}">
        <p14:creationId xmlns:p14="http://schemas.microsoft.com/office/powerpoint/2010/main" val="3245081077"/>
      </p:ext>
    </p:extLst>
  </p:cSld>
  <p:clrMapOvr>
    <a:masterClrMapping/>
  </p:clrMapOvr>
  <p:transition>
    <p:cut/>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fld id="{E6590ECC-E4C7-4955-9C87-A13B67522EE9}" type="slidenum">
              <a:rPr lang="en-US" altLang="en-US"/>
              <a:pPr/>
              <a:t>‹#›</a:t>
            </a:fld>
            <a:endParaRPr lang="en-US" altLang="en-US"/>
          </a:p>
        </p:txBody>
      </p:sp>
    </p:spTree>
    <p:extLst>
      <p:ext uri="{BB962C8B-B14F-4D97-AF65-F5344CB8AC3E}">
        <p14:creationId xmlns:p14="http://schemas.microsoft.com/office/powerpoint/2010/main" val="2438417055"/>
      </p:ext>
    </p:extLst>
  </p:cSld>
  <p:clrMapOvr>
    <a:masterClrMapping/>
  </p:clrMapOvr>
  <p:transition>
    <p:cut/>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fld id="{75AEE8AF-3D88-4734-9939-0961268A5DDB}" type="slidenum">
              <a:rPr lang="en-US" altLang="en-US"/>
              <a:pPr/>
              <a:t>‹#›</a:t>
            </a:fld>
            <a:endParaRPr lang="en-US" altLang="en-US"/>
          </a:p>
        </p:txBody>
      </p:sp>
    </p:spTree>
    <p:extLst>
      <p:ext uri="{BB962C8B-B14F-4D97-AF65-F5344CB8AC3E}">
        <p14:creationId xmlns:p14="http://schemas.microsoft.com/office/powerpoint/2010/main" val="1417342959"/>
      </p:ext>
    </p:extLst>
  </p:cSld>
  <p:clrMapOvr>
    <a:masterClrMapping/>
  </p:clrMapOvr>
  <p:transition>
    <p:cut/>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fld id="{8374471B-F18E-46E9-924E-9A2EF416B25A}" type="slidenum">
              <a:rPr lang="en-US" altLang="en-US"/>
              <a:pPr/>
              <a:t>‹#›</a:t>
            </a:fld>
            <a:endParaRPr lang="en-US" altLang="en-US"/>
          </a:p>
        </p:txBody>
      </p:sp>
    </p:spTree>
    <p:extLst>
      <p:ext uri="{BB962C8B-B14F-4D97-AF65-F5344CB8AC3E}">
        <p14:creationId xmlns:p14="http://schemas.microsoft.com/office/powerpoint/2010/main" val="3882546597"/>
      </p:ext>
    </p:extLst>
  </p:cSld>
  <p:clrMapOvr>
    <a:masterClrMapping/>
  </p:clrMapOvr>
  <p:transition>
    <p:cut/>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403FA109-D441-4A83-A24B-7BE6F2FE65A8}" type="slidenum">
              <a:rPr lang="en-US" altLang="en-US"/>
              <a:pPr/>
              <a:t>‹#›</a:t>
            </a:fld>
            <a:endParaRPr lang="en-US" altLang="en-US"/>
          </a:p>
        </p:txBody>
      </p:sp>
    </p:spTree>
    <p:extLst>
      <p:ext uri="{BB962C8B-B14F-4D97-AF65-F5344CB8AC3E}">
        <p14:creationId xmlns:p14="http://schemas.microsoft.com/office/powerpoint/2010/main" val="955056880"/>
      </p:ext>
    </p:extLst>
  </p:cSld>
  <p:clrMapOvr>
    <a:masterClrMapping/>
  </p:clrMapOvr>
  <p:transition>
    <p:cut/>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A2F4C400-D098-4355-BD5A-7C429ABE88C1}" type="slidenum">
              <a:rPr lang="en-US" altLang="en-US"/>
              <a:pPr/>
              <a:t>‹#›</a:t>
            </a:fld>
            <a:endParaRPr lang="en-US" altLang="en-US"/>
          </a:p>
        </p:txBody>
      </p:sp>
    </p:spTree>
    <p:extLst>
      <p:ext uri="{BB962C8B-B14F-4D97-AF65-F5344CB8AC3E}">
        <p14:creationId xmlns:p14="http://schemas.microsoft.com/office/powerpoint/2010/main" val="90306502"/>
      </p:ext>
    </p:extLst>
  </p:cSld>
  <p:clrMapOvr>
    <a:masterClrMapping/>
  </p:clrMapOvr>
  <p:transition>
    <p:cut/>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C11F8331-1FBD-45B2-B34B-909CE8A4DF5D}" type="slidenum">
              <a:rPr lang="en-US" altLang="en-US"/>
              <a:pPr/>
              <a:t>‹#›</a:t>
            </a:fld>
            <a:endParaRPr lang="en-US" altLang="en-US"/>
          </a:p>
        </p:txBody>
      </p:sp>
    </p:spTree>
    <p:extLst>
      <p:ext uri="{BB962C8B-B14F-4D97-AF65-F5344CB8AC3E}">
        <p14:creationId xmlns:p14="http://schemas.microsoft.com/office/powerpoint/2010/main" val="4054177056"/>
      </p:ext>
    </p:extLst>
  </p:cSld>
  <p:clrMapOvr>
    <a:masterClrMapping/>
  </p:clrMapOvr>
  <p:transition>
    <p:cut/>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62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6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00C019AA-8288-4AFF-A09A-83C36EAD1EB4}" type="slidenum">
              <a:rPr lang="en-US" altLang="en-US"/>
              <a:pPr/>
              <a:t>‹#›</a:t>
            </a:fld>
            <a:endParaRPr lang="en-US" altLang="en-US"/>
          </a:p>
        </p:txBody>
      </p:sp>
    </p:spTree>
    <p:extLst>
      <p:ext uri="{BB962C8B-B14F-4D97-AF65-F5344CB8AC3E}">
        <p14:creationId xmlns:p14="http://schemas.microsoft.com/office/powerpoint/2010/main" val="77690896"/>
      </p:ext>
    </p:extLst>
  </p:cSld>
  <p:clrMapOvr>
    <a:masterClrMapping/>
  </p:clrMapOvr>
  <p:transition>
    <p:cut/>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99FF"/>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428752" y="304800"/>
            <a:ext cx="10153649" cy="1106488"/>
            <a:chOff x="675" y="192"/>
            <a:chExt cx="4797" cy="697"/>
          </a:xfrm>
        </p:grpSpPr>
        <p:sp>
          <p:nvSpPr>
            <p:cNvPr id="35843" name="Oval 3"/>
            <p:cNvSpPr>
              <a:spLocks noChangeArrowheads="1"/>
            </p:cNvSpPr>
            <p:nvPr/>
          </p:nvSpPr>
          <p:spPr bwMode="hidden">
            <a:xfrm flipH="1">
              <a:off x="3067" y="192"/>
              <a:ext cx="696" cy="696"/>
            </a:xfrm>
            <a:prstGeom prst="ellipse">
              <a:avLst/>
            </a:prstGeom>
            <a:solidFill>
              <a:schemeClr val="accent2"/>
            </a:solidFill>
            <a:ln w="28575">
              <a:noFill/>
              <a:round/>
              <a:headEnd/>
              <a:tailEnd/>
            </a:ln>
            <a:effectLst/>
          </p:spPr>
          <p:txBody>
            <a:bodyPr wrap="none" anchor="ctr"/>
            <a:lstStyle/>
            <a:p>
              <a:pPr algn="ctr">
                <a:defRPr/>
              </a:pPr>
              <a:endParaRPr lang="en-US" sz="2400">
                <a:latin typeface="Times New Roman" pitchFamily="18" charset="0"/>
                <a:cs typeface="+mn-cs"/>
              </a:endParaRPr>
            </a:p>
          </p:txBody>
        </p:sp>
        <p:sp>
          <p:nvSpPr>
            <p:cNvPr id="35844" name="Oval 4"/>
            <p:cNvSpPr>
              <a:spLocks noChangeArrowheads="1"/>
            </p:cNvSpPr>
            <p:nvPr/>
          </p:nvSpPr>
          <p:spPr bwMode="hidden">
            <a:xfrm flipH="1">
              <a:off x="4777" y="192"/>
              <a:ext cx="695" cy="696"/>
            </a:xfrm>
            <a:prstGeom prst="ellipse">
              <a:avLst/>
            </a:prstGeom>
            <a:solidFill>
              <a:schemeClr val="accent2"/>
            </a:solidFill>
            <a:ln w="28575">
              <a:noFill/>
              <a:round/>
              <a:headEnd/>
              <a:tailEnd/>
            </a:ln>
            <a:effectLst/>
          </p:spPr>
          <p:txBody>
            <a:bodyPr wrap="none" anchor="ctr"/>
            <a:lstStyle/>
            <a:p>
              <a:pPr algn="ctr">
                <a:defRPr/>
              </a:pPr>
              <a:endParaRPr lang="en-US" sz="2400">
                <a:latin typeface="Times New Roman" pitchFamily="18" charset="0"/>
                <a:cs typeface="+mn-cs"/>
              </a:endParaRPr>
            </a:p>
          </p:txBody>
        </p:sp>
        <p:sp>
          <p:nvSpPr>
            <p:cNvPr id="35845" name="Oval 5"/>
            <p:cNvSpPr>
              <a:spLocks noChangeArrowheads="1"/>
            </p:cNvSpPr>
            <p:nvPr/>
          </p:nvSpPr>
          <p:spPr bwMode="hidden">
            <a:xfrm flipH="1">
              <a:off x="675" y="193"/>
              <a:ext cx="695" cy="696"/>
            </a:xfrm>
            <a:prstGeom prst="ellipse">
              <a:avLst/>
            </a:prstGeom>
            <a:solidFill>
              <a:schemeClr val="accent2"/>
            </a:solidFill>
            <a:ln w="28575">
              <a:noFill/>
              <a:round/>
              <a:headEnd/>
              <a:tailEnd/>
            </a:ln>
            <a:effectLst/>
          </p:spPr>
          <p:txBody>
            <a:bodyPr wrap="none" anchor="ctr"/>
            <a:lstStyle/>
            <a:p>
              <a:pPr algn="ctr">
                <a:defRPr/>
              </a:pPr>
              <a:endParaRPr lang="en-US" sz="2400">
                <a:latin typeface="Times New Roman" pitchFamily="18" charset="0"/>
                <a:cs typeface="+mn-cs"/>
              </a:endParaRPr>
            </a:p>
          </p:txBody>
        </p:sp>
        <p:sp>
          <p:nvSpPr>
            <p:cNvPr id="35846" name="Oval 6"/>
            <p:cNvSpPr>
              <a:spLocks noChangeArrowheads="1"/>
            </p:cNvSpPr>
            <p:nvPr/>
          </p:nvSpPr>
          <p:spPr bwMode="hidden">
            <a:xfrm flipH="1">
              <a:off x="3984" y="192"/>
              <a:ext cx="695" cy="696"/>
            </a:xfrm>
            <a:prstGeom prst="ellipse">
              <a:avLst/>
            </a:prstGeom>
            <a:noFill/>
            <a:ln w="28575">
              <a:solidFill>
                <a:schemeClr val="accent2"/>
              </a:solidFill>
              <a:round/>
              <a:headEnd/>
              <a:tailEnd/>
            </a:ln>
            <a:effectLst/>
          </p:spPr>
          <p:txBody>
            <a:bodyPr wrap="none" anchor="ctr"/>
            <a:lstStyle/>
            <a:p>
              <a:pPr algn="ctr">
                <a:defRPr/>
              </a:pPr>
              <a:endParaRPr lang="en-US" sz="2400">
                <a:latin typeface="Times New Roman" pitchFamily="18" charset="0"/>
                <a:cs typeface="+mn-cs"/>
              </a:endParaRPr>
            </a:p>
          </p:txBody>
        </p:sp>
        <p:sp>
          <p:nvSpPr>
            <p:cNvPr id="35847" name="Oval 7"/>
            <p:cNvSpPr>
              <a:spLocks noChangeArrowheads="1"/>
            </p:cNvSpPr>
            <p:nvPr/>
          </p:nvSpPr>
          <p:spPr bwMode="hidden">
            <a:xfrm flipH="1">
              <a:off x="1486" y="192"/>
              <a:ext cx="695" cy="696"/>
            </a:xfrm>
            <a:prstGeom prst="ellipse">
              <a:avLst/>
            </a:prstGeom>
            <a:noFill/>
            <a:ln w="28575">
              <a:solidFill>
                <a:schemeClr val="accent2"/>
              </a:solidFill>
              <a:round/>
              <a:headEnd/>
              <a:tailEnd/>
            </a:ln>
            <a:effectLst/>
          </p:spPr>
          <p:txBody>
            <a:bodyPr wrap="none" anchor="ctr"/>
            <a:lstStyle/>
            <a:p>
              <a:pPr algn="ctr">
                <a:defRPr/>
              </a:pPr>
              <a:endParaRPr lang="en-US" sz="2400">
                <a:latin typeface="Times New Roman" pitchFamily="18" charset="0"/>
                <a:cs typeface="+mn-cs"/>
              </a:endParaRPr>
            </a:p>
          </p:txBody>
        </p:sp>
      </p:grpSp>
      <p:sp>
        <p:nvSpPr>
          <p:cNvPr id="1027" name="Rectangle 8"/>
          <p:cNvSpPr>
            <a:spLocks noGrp="1" noChangeArrowheads="1"/>
          </p:cNvSpPr>
          <p:nvPr>
            <p:ph type="body" idx="1"/>
          </p:nvPr>
        </p:nvSpPr>
        <p:spPr bwMode="auto">
          <a:xfrm>
            <a:off x="609600" y="1600201"/>
            <a:ext cx="109728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5849" name="Rectangle 9"/>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latin typeface="Arial" charset="0"/>
                <a:cs typeface="+mn-cs"/>
              </a:defRPr>
            </a:lvl1pPr>
          </a:lstStyle>
          <a:p>
            <a:pPr>
              <a:defRPr/>
            </a:pPr>
            <a:endParaRPr lang="en-US"/>
          </a:p>
        </p:txBody>
      </p:sp>
      <p:sp>
        <p:nvSpPr>
          <p:cNvPr id="35850" name="Rectangle 10"/>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mn-cs"/>
              </a:defRPr>
            </a:lvl1pPr>
          </a:lstStyle>
          <a:p>
            <a:pPr>
              <a:defRPr/>
            </a:pPr>
            <a:endParaRPr lang="en-US"/>
          </a:p>
        </p:txBody>
      </p:sp>
      <p:sp>
        <p:nvSpPr>
          <p:cNvPr id="35851" name="Rectangle 11"/>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CCFE8D03-A4EC-41F9-91F6-4873C843A5C9}" type="slidenum">
              <a:rPr lang="en-US" altLang="en-US"/>
              <a:pPr/>
              <a:t>‹#›</a:t>
            </a:fld>
            <a:endParaRPr lang="en-US" altLang="en-US"/>
          </a:p>
        </p:txBody>
      </p:sp>
      <p:sp>
        <p:nvSpPr>
          <p:cNvPr id="1031" name="Rectangle 1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cut/>
    <p:sndAc>
      <p:stSnd>
        <p:snd r:embed="rId13" name="chimes.wav"/>
      </p:stSnd>
    </p:sndAc>
  </p:transition>
  <p:timing>
    <p:tnLst>
      <p:par>
        <p:cTn id="1" dur="indefinite" restart="never" nodeType="tmRoot"/>
      </p:par>
    </p:tnLst>
  </p:timing>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Arial" charset="0"/>
        </a:defRPr>
      </a:lvl2pPr>
      <a:lvl3pPr algn="l" rtl="0" eaLnBrk="0" fontAlgn="base" hangingPunct="0">
        <a:spcBef>
          <a:spcPct val="0"/>
        </a:spcBef>
        <a:spcAft>
          <a:spcPct val="0"/>
        </a:spcAft>
        <a:defRPr sz="3800">
          <a:solidFill>
            <a:schemeClr val="tx2"/>
          </a:solidFill>
          <a:latin typeface="Arial" charset="0"/>
        </a:defRPr>
      </a:lvl3pPr>
      <a:lvl4pPr algn="l" rtl="0" eaLnBrk="0" fontAlgn="base" hangingPunct="0">
        <a:spcBef>
          <a:spcPct val="0"/>
        </a:spcBef>
        <a:spcAft>
          <a:spcPct val="0"/>
        </a:spcAft>
        <a:defRPr sz="3800">
          <a:solidFill>
            <a:schemeClr val="tx2"/>
          </a:solidFill>
          <a:latin typeface="Arial" charset="0"/>
        </a:defRPr>
      </a:lvl4pPr>
      <a:lvl5pPr algn="l" rtl="0" eaLnBrk="0" fontAlgn="base" hangingPunct="0">
        <a:spcBef>
          <a:spcPct val="0"/>
        </a:spcBef>
        <a:spcAft>
          <a:spcPct val="0"/>
        </a:spcAft>
        <a:defRPr sz="3800">
          <a:solidFill>
            <a:schemeClr val="tx2"/>
          </a:solidFill>
          <a:latin typeface="Arial" charset="0"/>
        </a:defRPr>
      </a:lvl5pPr>
      <a:lvl6pPr marL="457200" algn="l" rtl="0" fontAlgn="base">
        <a:spcBef>
          <a:spcPct val="0"/>
        </a:spcBef>
        <a:spcAft>
          <a:spcPct val="0"/>
        </a:spcAft>
        <a:defRPr sz="3800">
          <a:solidFill>
            <a:schemeClr val="tx2"/>
          </a:solidFill>
          <a:latin typeface="Arial" charset="0"/>
        </a:defRPr>
      </a:lvl6pPr>
      <a:lvl7pPr marL="914400" algn="l" rtl="0" fontAlgn="base">
        <a:spcBef>
          <a:spcPct val="0"/>
        </a:spcBef>
        <a:spcAft>
          <a:spcPct val="0"/>
        </a:spcAft>
        <a:defRPr sz="3800">
          <a:solidFill>
            <a:schemeClr val="tx2"/>
          </a:solidFill>
          <a:latin typeface="Arial" charset="0"/>
        </a:defRPr>
      </a:lvl7pPr>
      <a:lvl8pPr marL="1371600" algn="l" rtl="0" fontAlgn="base">
        <a:spcBef>
          <a:spcPct val="0"/>
        </a:spcBef>
        <a:spcAft>
          <a:spcPct val="0"/>
        </a:spcAft>
        <a:defRPr sz="3800">
          <a:solidFill>
            <a:schemeClr val="tx2"/>
          </a:solidFill>
          <a:latin typeface="Arial" charset="0"/>
        </a:defRPr>
      </a:lvl8pPr>
      <a:lvl9pPr marL="1828800" algn="l" rtl="0" fontAlgn="base">
        <a:spcBef>
          <a:spcPct val="0"/>
        </a:spcBef>
        <a:spcAft>
          <a:spcPct val="0"/>
        </a:spcAft>
        <a:defRPr sz="3800">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1"/>
        </a:buClr>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700">
          <a:solidFill>
            <a:schemeClr val="tx1"/>
          </a:solidFill>
          <a:latin typeface="+mn-lt"/>
        </a:defRPr>
      </a:lvl2pPr>
      <a:lvl3pPr marL="1143000" indent="-228600" algn="l" rtl="0" eaLnBrk="0" fontAlgn="base" hangingPunct="0">
        <a:spcBef>
          <a:spcPct val="20000"/>
        </a:spcBef>
        <a:spcAft>
          <a:spcPct val="0"/>
        </a:spcAft>
        <a:buClr>
          <a:schemeClr val="accent1"/>
        </a:buClr>
        <a:buFont typeface="Wingdings" panose="05000000000000000000" pitchFamily="2" charset="2"/>
        <a:buChar char="l"/>
        <a:defRPr sz="23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mailto:vinode2006@yahoo.com" TargetMode="External"/><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0"/>
            <a:ext cx="9144000" cy="5334000"/>
          </a:xfrm>
        </p:spPr>
        <p:txBody>
          <a:bodyPr/>
          <a:lstStyle/>
          <a:p>
            <a:pPr algn="ctr">
              <a:defRPr/>
            </a:pPr>
            <a:r>
              <a:rPr lang="hi-IN" sz="4000" b="1" dirty="0"/>
              <a:t>हमारी </a:t>
            </a:r>
            <a:br>
              <a:rPr lang="hi-IN" sz="4000" b="1" dirty="0"/>
            </a:br>
            <a:r>
              <a:rPr lang="hi-IN" sz="7200" b="1" dirty="0">
                <a:solidFill>
                  <a:srgbClr val="FF0000"/>
                </a:solidFill>
              </a:rPr>
              <a:t>शक्तियाँ और योग्यताएँ</a:t>
            </a:r>
            <a:r>
              <a:rPr lang="hi-IN" sz="4000" b="1" dirty="0">
                <a:solidFill>
                  <a:srgbClr val="FF0000"/>
                </a:solidFill>
              </a:rPr>
              <a:t/>
            </a:r>
            <a:br>
              <a:rPr lang="hi-IN" sz="4000" b="1" dirty="0">
                <a:solidFill>
                  <a:srgbClr val="FF0000"/>
                </a:solidFill>
              </a:rPr>
            </a:br>
            <a:r>
              <a:rPr lang="hi-IN" sz="4000" b="1" dirty="0">
                <a:solidFill>
                  <a:schemeClr val="accent1">
                    <a:lumMod val="50000"/>
                  </a:schemeClr>
                </a:solidFill>
              </a:rPr>
              <a:t>सही पेरेण्टिंग का परिणाम </a:t>
            </a:r>
            <a:br>
              <a:rPr lang="hi-IN" sz="4000" b="1" dirty="0">
                <a:solidFill>
                  <a:schemeClr val="accent1">
                    <a:lumMod val="50000"/>
                  </a:schemeClr>
                </a:solidFill>
              </a:rPr>
            </a:br>
            <a:r>
              <a:rPr lang="hi-IN" sz="4000" b="1" dirty="0">
                <a:solidFill>
                  <a:schemeClr val="bg1"/>
                </a:solidFill>
              </a:rPr>
              <a:t>चर्चा में भाग लेने के लिए </a:t>
            </a:r>
            <a:r>
              <a:rPr lang="hi-IN" sz="4000" b="1" dirty="0"/>
              <a:t/>
            </a:r>
            <a:br>
              <a:rPr lang="hi-IN" sz="4000" b="1" dirty="0"/>
            </a:br>
            <a:r>
              <a:rPr lang="hi-IN" sz="6600" b="1" dirty="0">
                <a:solidFill>
                  <a:srgbClr val="C00000"/>
                </a:solidFill>
              </a:rPr>
              <a:t>आपका स्वागत है</a:t>
            </a:r>
            <a:r>
              <a:rPr lang="hi-IN" sz="4000" b="1" dirty="0"/>
              <a:t>  </a:t>
            </a:r>
            <a:endParaRPr lang="en-US" sz="4000" b="1" dirty="0"/>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447800"/>
            <a:ext cx="9144000" cy="5410200"/>
          </a:xfrm>
        </p:spPr>
        <p:txBody>
          <a:bodyPr/>
          <a:lstStyle/>
          <a:p>
            <a:pPr>
              <a:defRPr/>
            </a:pPr>
            <a:r>
              <a:rPr lang="hi-IN" sz="3200" dirty="0">
                <a:solidFill>
                  <a:srgbClr val="FFFF00"/>
                </a:solidFill>
              </a:rPr>
              <a:t>गर्व से जीने के लिए </a:t>
            </a:r>
            <a:r>
              <a:rPr lang="hi-IN" sz="3200" dirty="0">
                <a:solidFill>
                  <a:srgbClr val="FF0000"/>
                </a:solidFill>
              </a:rPr>
              <a:t>रिजीलिएन्स, रिसोर्सफुलनेस</a:t>
            </a:r>
            <a:r>
              <a:rPr lang="hi-IN" sz="3200" dirty="0">
                <a:solidFill>
                  <a:srgbClr val="FFFF00"/>
                </a:solidFill>
              </a:rPr>
              <a:t> और </a:t>
            </a:r>
            <a:r>
              <a:rPr lang="hi-IN" sz="3200" dirty="0">
                <a:solidFill>
                  <a:srgbClr val="FF0000"/>
                </a:solidFill>
              </a:rPr>
              <a:t>सेल्फ मोटिवेशन</a:t>
            </a:r>
            <a:r>
              <a:rPr lang="hi-IN" sz="3200" dirty="0">
                <a:solidFill>
                  <a:srgbClr val="FFFF00"/>
                </a:solidFill>
              </a:rPr>
              <a:t> की आवश्यकता होती है.</a:t>
            </a:r>
            <a:r>
              <a:rPr lang="hi-IN" sz="3200" dirty="0"/>
              <a:t>  हमारी </a:t>
            </a:r>
            <a:r>
              <a:rPr lang="hi-IN" sz="3200" dirty="0">
                <a:solidFill>
                  <a:srgbClr val="FF0000"/>
                </a:solidFill>
              </a:rPr>
              <a:t>रिजीलिएन्स</a:t>
            </a:r>
            <a:r>
              <a:rPr lang="hi-IN" sz="3200" dirty="0"/>
              <a:t> और </a:t>
            </a:r>
            <a:r>
              <a:rPr lang="hi-IN" sz="3200" dirty="0">
                <a:solidFill>
                  <a:srgbClr val="FF0000"/>
                </a:solidFill>
              </a:rPr>
              <a:t>रिसोर्सफुलनेस</a:t>
            </a:r>
            <a:r>
              <a:rPr lang="hi-IN" sz="3200" dirty="0"/>
              <a:t> का हमारी </a:t>
            </a:r>
            <a:r>
              <a:rPr lang="hi-IN" sz="3200" dirty="0">
                <a:solidFill>
                  <a:srgbClr val="006600"/>
                </a:solidFill>
              </a:rPr>
              <a:t>“जीने की इच्छा”</a:t>
            </a:r>
            <a:r>
              <a:rPr lang="hi-IN" sz="3200" dirty="0"/>
              <a:t> के साथ सीधा-सीधा सम्बन्ध है. </a:t>
            </a:r>
            <a:r>
              <a:rPr lang="hi-IN" sz="3200" dirty="0">
                <a:solidFill>
                  <a:schemeClr val="accent1">
                    <a:lumMod val="50000"/>
                  </a:schemeClr>
                </a:solidFill>
              </a:rPr>
              <a:t>शरीर को साधने और उसके मैसेज को  महत्व देकर हम अपनी रिजीलिएन्स</a:t>
            </a:r>
            <a:r>
              <a:rPr lang="hi-IN" sz="3200" dirty="0"/>
              <a:t> </a:t>
            </a:r>
            <a:r>
              <a:rPr lang="hi-IN" sz="2000" dirty="0"/>
              <a:t>(</a:t>
            </a:r>
            <a:r>
              <a:rPr lang="hi-IN" sz="2000" dirty="0">
                <a:solidFill>
                  <a:schemeClr val="bg1"/>
                </a:solidFill>
              </a:rPr>
              <a:t>स्ट्रेस का सामना करके और शक्तिशाली बन पाने की योग्यता</a:t>
            </a:r>
            <a:r>
              <a:rPr lang="hi-IN" sz="2000" dirty="0"/>
              <a:t>)</a:t>
            </a:r>
            <a:r>
              <a:rPr lang="hi-IN" sz="3200" dirty="0"/>
              <a:t> को बढ़ा सकते हैं. </a:t>
            </a:r>
            <a:r>
              <a:rPr lang="hi-IN" sz="3200" dirty="0">
                <a:solidFill>
                  <a:schemeClr val="accent1">
                    <a:lumMod val="50000"/>
                  </a:schemeClr>
                </a:solidFill>
              </a:rPr>
              <a:t>अपने मानसिक/भावनात्मक ब्लाक्स से मुक्ति पाकर हम अपनी रिसोर्सफुलनेस</a:t>
            </a:r>
            <a:r>
              <a:rPr lang="hi-IN" sz="3200" dirty="0"/>
              <a:t> </a:t>
            </a:r>
            <a:r>
              <a:rPr lang="hi-IN" sz="2000" dirty="0"/>
              <a:t>(</a:t>
            </a:r>
            <a:r>
              <a:rPr lang="hi-IN" sz="2000" dirty="0">
                <a:solidFill>
                  <a:schemeClr val="bg1"/>
                </a:solidFill>
              </a:rPr>
              <a:t>मस्तिष्क की ऐसे निर्णय लेने की योग्यता जिनको पूरा करने के साधन स्वयं खिंचे चले आएँ</a:t>
            </a:r>
            <a:r>
              <a:rPr lang="hi-IN" sz="2000" dirty="0"/>
              <a:t>)</a:t>
            </a:r>
            <a:r>
              <a:rPr lang="hi-IN" sz="3200" dirty="0"/>
              <a:t> को विकसित कर सकते हैं.  </a:t>
            </a:r>
            <a:endParaRPr lang="en-US" sz="3200" dirty="0"/>
          </a:p>
        </p:txBody>
      </p:sp>
    </p:spTree>
  </p:cSld>
  <p:clrMapOvr>
    <a:masterClrMapping/>
  </p:clrMapOvr>
  <p:transition>
    <p:pull dir="rd"/>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447800"/>
            <a:ext cx="9144000" cy="5410200"/>
          </a:xfrm>
        </p:spPr>
        <p:txBody>
          <a:bodyPr/>
          <a:lstStyle/>
          <a:p>
            <a:pPr>
              <a:defRPr/>
            </a:pPr>
            <a:r>
              <a:rPr lang="hi-IN" sz="4400" b="1" dirty="0"/>
              <a:t>कल्पना कीजिए कि </a:t>
            </a:r>
            <a:r>
              <a:rPr lang="hi-IN" sz="4400" b="1" dirty="0">
                <a:solidFill>
                  <a:schemeClr val="accent1">
                    <a:lumMod val="25000"/>
                  </a:schemeClr>
                </a:solidFill>
              </a:rPr>
              <a:t>अगर आपको सही पेरेण्टिंग मिली होती</a:t>
            </a:r>
            <a:r>
              <a:rPr lang="hi-IN" sz="4400" b="1" dirty="0"/>
              <a:t> और आपके माता-पिता ने आपको </a:t>
            </a:r>
            <a:r>
              <a:rPr lang="hi-IN" sz="4400" b="1" dirty="0">
                <a:solidFill>
                  <a:srgbClr val="FF0000"/>
                </a:solidFill>
              </a:rPr>
              <a:t>“चुनने का अधिकार”</a:t>
            </a:r>
            <a:r>
              <a:rPr lang="hi-IN" sz="4400" b="1" dirty="0"/>
              <a:t> दिया होता; या फिर </a:t>
            </a:r>
            <a:r>
              <a:rPr lang="hi-IN" sz="4400" b="1" dirty="0">
                <a:solidFill>
                  <a:schemeClr val="accent1">
                    <a:lumMod val="25000"/>
                  </a:schemeClr>
                </a:solidFill>
              </a:rPr>
              <a:t>यदि आप अपने प्रयासों की सहायता से अपने  इमोशनल ब्लाक्स से मुक्त हो जाएँ </a:t>
            </a:r>
            <a:r>
              <a:rPr lang="hi-IN" sz="4400" b="1" dirty="0"/>
              <a:t>तो </a:t>
            </a:r>
            <a:r>
              <a:rPr lang="hi-IN" sz="4400" b="1" dirty="0">
                <a:solidFill>
                  <a:srgbClr val="FFFF00"/>
                </a:solidFill>
              </a:rPr>
              <a:t>आप कितने ताकतवर हो जाएँगे?</a:t>
            </a:r>
            <a:r>
              <a:rPr lang="hi-IN" sz="4400" b="1" dirty="0"/>
              <a:t> </a:t>
            </a:r>
            <a:endParaRPr lang="en-US" sz="4400" b="1" dirty="0"/>
          </a:p>
        </p:txBody>
      </p:sp>
    </p:spTree>
  </p:cSld>
  <p:clrMapOvr>
    <a:masterClrMapping/>
  </p:clrMapOvr>
  <p:transition>
    <p:pull dir="lu"/>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524000" y="1447800"/>
            <a:ext cx="9144000" cy="1066800"/>
          </a:xfrm>
        </p:spPr>
        <p:txBody>
          <a:bodyPr/>
          <a:lstStyle/>
          <a:p>
            <a:pPr algn="ctr"/>
            <a:r>
              <a:rPr lang="hi-IN" altLang="en-US" b="1" smtClean="0"/>
              <a:t>आवश्यकताओं की पूर्ति</a:t>
            </a:r>
            <a:br>
              <a:rPr lang="hi-IN" altLang="en-US" b="1" smtClean="0"/>
            </a:br>
            <a:r>
              <a:rPr lang="hi-IN" altLang="en-US" sz="2800" b="1">
                <a:solidFill>
                  <a:srgbClr val="FF0000"/>
                </a:solidFill>
              </a:rPr>
              <a:t>(दुनिया में “वैल प्लेस्ड” महसूस करना)</a:t>
            </a:r>
            <a:r>
              <a:rPr lang="hi-IN" altLang="en-US" b="1" smtClean="0"/>
              <a:t> </a:t>
            </a:r>
            <a:endParaRPr lang="en-US" altLang="en-US" b="1" smtClean="0"/>
          </a:p>
        </p:txBody>
      </p:sp>
      <p:sp>
        <p:nvSpPr>
          <p:cNvPr id="3" name="Content Placeholder 2"/>
          <p:cNvSpPr>
            <a:spLocks noGrp="1"/>
          </p:cNvSpPr>
          <p:nvPr>
            <p:ph idx="1"/>
          </p:nvPr>
        </p:nvSpPr>
        <p:spPr>
          <a:xfrm>
            <a:off x="1524000" y="2590800"/>
            <a:ext cx="9144000" cy="4267200"/>
          </a:xfrm>
        </p:spPr>
        <p:txBody>
          <a:bodyPr/>
          <a:lstStyle/>
          <a:p>
            <a:pPr>
              <a:defRPr/>
            </a:pPr>
            <a:r>
              <a:rPr lang="hi-IN" b="1" dirty="0" smtClean="0"/>
              <a:t>ज़िन्दा रहने की शर्तें</a:t>
            </a:r>
          </a:p>
          <a:p>
            <a:pPr>
              <a:defRPr/>
            </a:pPr>
            <a:r>
              <a:rPr lang="hi-IN" sz="1800" b="1" dirty="0">
                <a:solidFill>
                  <a:srgbClr val="FF0000"/>
                </a:solidFill>
              </a:rPr>
              <a:t>स्वास्थ्य की भाषा</a:t>
            </a:r>
          </a:p>
          <a:p>
            <a:pPr>
              <a:defRPr/>
            </a:pPr>
            <a:r>
              <a:rPr lang="hi-IN" sz="1800" b="1" dirty="0">
                <a:solidFill>
                  <a:srgbClr val="FF0000"/>
                </a:solidFill>
              </a:rPr>
              <a:t>भरोसा जगाने वाले सम्बन्ध</a:t>
            </a:r>
            <a:r>
              <a:rPr lang="hi-IN" sz="1600" b="1" dirty="0">
                <a:solidFill>
                  <a:srgbClr val="FF0000"/>
                </a:solidFill>
              </a:rPr>
              <a:t>                         </a:t>
            </a:r>
            <a:r>
              <a:rPr lang="hi-IN" sz="2000" b="1" dirty="0">
                <a:solidFill>
                  <a:schemeClr val="accent1">
                    <a:lumMod val="25000"/>
                  </a:schemeClr>
                </a:solidFill>
              </a:rPr>
              <a:t>रिजीलिएन्स और रिसोर्सफुलनेस</a:t>
            </a:r>
            <a:endParaRPr lang="hi-IN" sz="1600" b="1" dirty="0">
              <a:solidFill>
                <a:schemeClr val="accent1">
                  <a:lumMod val="25000"/>
                </a:schemeClr>
              </a:solidFill>
            </a:endParaRPr>
          </a:p>
          <a:p>
            <a:pPr>
              <a:defRPr/>
            </a:pPr>
            <a:r>
              <a:rPr lang="hi-IN" sz="1800" b="1" dirty="0">
                <a:solidFill>
                  <a:srgbClr val="FF0000"/>
                </a:solidFill>
              </a:rPr>
              <a:t>निर्णय की पूर्ति में मिलने वाली सहायता</a:t>
            </a:r>
            <a:endParaRPr lang="hi-IN" sz="3600" b="1" dirty="0">
              <a:solidFill>
                <a:srgbClr val="FF0000"/>
              </a:solidFill>
            </a:endParaRPr>
          </a:p>
          <a:p>
            <a:pPr>
              <a:defRPr/>
            </a:pPr>
            <a:r>
              <a:rPr lang="hi-IN" b="1" dirty="0" smtClean="0"/>
              <a:t>                        </a:t>
            </a:r>
          </a:p>
          <a:p>
            <a:pPr>
              <a:defRPr/>
            </a:pPr>
            <a:r>
              <a:rPr lang="hi-IN" b="1" dirty="0" smtClean="0"/>
              <a:t>आगे बढ़ने की शर्तें</a:t>
            </a:r>
          </a:p>
          <a:p>
            <a:pPr>
              <a:defRPr/>
            </a:pPr>
            <a:r>
              <a:rPr lang="hi-IN" sz="1800" b="1" dirty="0">
                <a:solidFill>
                  <a:schemeClr val="bg1"/>
                </a:solidFill>
              </a:rPr>
              <a:t>कैरियर का विकास</a:t>
            </a:r>
            <a:r>
              <a:rPr lang="hi-IN" sz="1800" b="1" dirty="0"/>
              <a:t> </a:t>
            </a:r>
            <a:r>
              <a:rPr lang="hi-IN" b="1" dirty="0" smtClean="0"/>
              <a:t> </a:t>
            </a:r>
          </a:p>
          <a:p>
            <a:pPr>
              <a:buFont typeface="Wingdings" panose="05000000000000000000" pitchFamily="2" charset="2"/>
              <a:buNone/>
              <a:defRPr/>
            </a:pPr>
            <a:r>
              <a:rPr lang="hi-IN" b="1" dirty="0" smtClean="0"/>
              <a:t>    </a:t>
            </a:r>
            <a:endParaRPr lang="en-US" b="1" dirty="0"/>
          </a:p>
        </p:txBody>
      </p:sp>
      <p:cxnSp>
        <p:nvCxnSpPr>
          <p:cNvPr id="6148" name="Straight Arrow Connector 15"/>
          <p:cNvCxnSpPr>
            <a:cxnSpLocks noChangeShapeType="1"/>
          </p:cNvCxnSpPr>
          <p:nvPr/>
        </p:nvCxnSpPr>
        <p:spPr bwMode="auto">
          <a:xfrm rot="10800000">
            <a:off x="3733800" y="3276600"/>
            <a:ext cx="3276600" cy="381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149" name="Straight Arrow Connector 17"/>
          <p:cNvCxnSpPr>
            <a:cxnSpLocks noChangeShapeType="1"/>
          </p:cNvCxnSpPr>
          <p:nvPr/>
        </p:nvCxnSpPr>
        <p:spPr bwMode="auto">
          <a:xfrm rot="10800000">
            <a:off x="4572000" y="3581400"/>
            <a:ext cx="2362200" cy="762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150" name="Straight Arrow Connector 19"/>
          <p:cNvCxnSpPr>
            <a:cxnSpLocks noChangeShapeType="1"/>
          </p:cNvCxnSpPr>
          <p:nvPr/>
        </p:nvCxnSpPr>
        <p:spPr bwMode="auto">
          <a:xfrm rot="10800000" flipV="1">
            <a:off x="5715000" y="3657600"/>
            <a:ext cx="1219200" cy="3048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151" name="Straight Arrow Connector 21"/>
          <p:cNvCxnSpPr>
            <a:cxnSpLocks noChangeShapeType="1"/>
          </p:cNvCxnSpPr>
          <p:nvPr/>
        </p:nvCxnSpPr>
        <p:spPr bwMode="auto">
          <a:xfrm rot="10800000" flipV="1">
            <a:off x="5791200" y="3733800"/>
            <a:ext cx="3581400" cy="228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152" name="Straight Arrow Connector 23"/>
          <p:cNvCxnSpPr>
            <a:cxnSpLocks noChangeShapeType="1"/>
          </p:cNvCxnSpPr>
          <p:nvPr/>
        </p:nvCxnSpPr>
        <p:spPr bwMode="auto">
          <a:xfrm rot="10800000" flipV="1">
            <a:off x="3733800" y="3733800"/>
            <a:ext cx="5638800" cy="19812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p:pull dir="ld"/>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447800"/>
            <a:ext cx="9144000" cy="5410200"/>
          </a:xfrm>
        </p:spPr>
        <p:txBody>
          <a:bodyPr/>
          <a:lstStyle/>
          <a:p>
            <a:pPr>
              <a:defRPr/>
            </a:pPr>
            <a:r>
              <a:rPr lang="hi-IN" sz="3200" b="1" dirty="0"/>
              <a:t>अपने अनुभवों को खँगालो. </a:t>
            </a:r>
            <a:br>
              <a:rPr lang="hi-IN" sz="3200" b="1" dirty="0"/>
            </a:br>
            <a:r>
              <a:rPr lang="hi-IN" sz="3200" b="1" dirty="0"/>
              <a:t>अपने </a:t>
            </a:r>
            <a:r>
              <a:rPr lang="hi-IN" sz="3200" b="1" dirty="0">
                <a:solidFill>
                  <a:srgbClr val="FFC000"/>
                </a:solidFill>
              </a:rPr>
              <a:t>टेलेण्टस, अपनी ताकतों, अपनी कमियों और अपनी कमजोरियों </a:t>
            </a:r>
            <a:r>
              <a:rPr lang="hi-IN" sz="3200" b="1" dirty="0"/>
              <a:t>को खोजो. </a:t>
            </a:r>
            <a:br>
              <a:rPr lang="hi-IN" sz="3200" b="1" dirty="0"/>
            </a:br>
            <a:r>
              <a:rPr lang="hi-IN" sz="3200" b="1" dirty="0"/>
              <a:t>अपनी </a:t>
            </a:r>
            <a:r>
              <a:rPr lang="hi-IN" sz="3200" b="1" dirty="0">
                <a:solidFill>
                  <a:srgbClr val="FF0000"/>
                </a:solidFill>
              </a:rPr>
              <a:t>उस एक्टिविटी को खोजो जिसे करने में आपको सबसे अधिक आनन्द का अनुभव होता है.</a:t>
            </a:r>
            <a:r>
              <a:rPr lang="hi-IN" sz="3200" b="1" dirty="0"/>
              <a:t> </a:t>
            </a:r>
            <a:br>
              <a:rPr lang="hi-IN" sz="3200" b="1" dirty="0"/>
            </a:br>
            <a:r>
              <a:rPr lang="hi-IN" sz="3200" b="1" dirty="0">
                <a:solidFill>
                  <a:srgbClr val="FFFF00"/>
                </a:solidFill>
              </a:rPr>
              <a:t>अपनी गलतियों और भूलों से सीखने की कोशिश करो.</a:t>
            </a:r>
            <a:r>
              <a:rPr lang="hi-IN" sz="3200" b="1" dirty="0"/>
              <a:t> </a:t>
            </a:r>
            <a:r>
              <a:rPr lang="hi-IN" sz="3200" b="1" dirty="0">
                <a:solidFill>
                  <a:schemeClr val="accent1">
                    <a:lumMod val="50000"/>
                  </a:schemeClr>
                </a:solidFill>
              </a:rPr>
              <a:t>अपनी  गलतियों के लिए स्वयं को और दूसरों की ज्यादतियों के लिए उनको क्षमा करदो.</a:t>
            </a:r>
            <a:r>
              <a:rPr lang="hi-IN" sz="3200" b="1" dirty="0"/>
              <a:t> </a:t>
            </a:r>
            <a:br>
              <a:rPr lang="hi-IN" sz="3200" b="1" dirty="0"/>
            </a:br>
            <a:r>
              <a:rPr lang="hi-IN" sz="3200" b="1" dirty="0"/>
              <a:t>फिर देखो कि क्या होता है? </a:t>
            </a:r>
            <a:br>
              <a:rPr lang="hi-IN" sz="3200" b="1" dirty="0"/>
            </a:br>
            <a:r>
              <a:rPr lang="hi-IN" sz="3200" b="1" dirty="0">
                <a:solidFill>
                  <a:schemeClr val="bg1"/>
                </a:solidFill>
              </a:rPr>
              <a:t>तुम आश्चर्यचकित रह जाओगे.</a:t>
            </a:r>
            <a:r>
              <a:rPr lang="hi-IN" sz="3200" b="1" dirty="0"/>
              <a:t> </a:t>
            </a:r>
            <a:endParaRPr lang="en-US" sz="3200" b="1" dirty="0"/>
          </a:p>
        </p:txBody>
      </p:sp>
    </p:spTree>
  </p:cSld>
  <p:clrMapOvr>
    <a:masterClrMapping/>
  </p:clrMapOvr>
  <p:transition>
    <p:wipe/>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524000" y="1447800"/>
            <a:ext cx="9144000" cy="1295400"/>
          </a:xfrm>
        </p:spPr>
        <p:txBody>
          <a:bodyPr/>
          <a:lstStyle/>
          <a:p>
            <a:pPr algn="ctr"/>
            <a:r>
              <a:rPr lang="hi-IN" altLang="en-US" b="1" u="sng" smtClean="0"/>
              <a:t>जब आप </a:t>
            </a:r>
            <a:r>
              <a:rPr lang="hi-IN" altLang="en-US" b="1" u="sng" smtClean="0">
                <a:solidFill>
                  <a:srgbClr val="FF0000"/>
                </a:solidFill>
              </a:rPr>
              <a:t>“ब्लेम के इमोशनल ब्लाक”</a:t>
            </a:r>
            <a:r>
              <a:rPr lang="hi-IN" altLang="en-US" b="1" u="sng" smtClean="0"/>
              <a:t> से </a:t>
            </a:r>
            <a:r>
              <a:rPr lang="hi-IN" altLang="en-US" b="1" u="sng" smtClean="0">
                <a:solidFill>
                  <a:srgbClr val="006600"/>
                </a:solidFill>
              </a:rPr>
              <a:t>बाहर आ जाते हैं </a:t>
            </a:r>
            <a:endParaRPr lang="en-US" altLang="en-US" b="1" u="sng" smtClean="0">
              <a:solidFill>
                <a:srgbClr val="006600"/>
              </a:solidFill>
            </a:endParaRPr>
          </a:p>
        </p:txBody>
      </p:sp>
      <p:sp>
        <p:nvSpPr>
          <p:cNvPr id="3" name="Content Placeholder 2"/>
          <p:cNvSpPr>
            <a:spLocks noGrp="1"/>
          </p:cNvSpPr>
          <p:nvPr>
            <p:ph idx="1"/>
          </p:nvPr>
        </p:nvSpPr>
        <p:spPr>
          <a:xfrm>
            <a:off x="1524000" y="2895600"/>
            <a:ext cx="9144000" cy="3962400"/>
          </a:xfrm>
        </p:spPr>
        <p:txBody>
          <a:bodyPr/>
          <a:lstStyle/>
          <a:p>
            <a:pPr>
              <a:defRPr/>
            </a:pPr>
            <a:r>
              <a:rPr lang="hi-IN" b="1" dirty="0" smtClean="0"/>
              <a:t>आप </a:t>
            </a:r>
            <a:r>
              <a:rPr lang="hi-IN" b="1" dirty="0" smtClean="0">
                <a:solidFill>
                  <a:srgbClr val="FFC000"/>
                </a:solidFill>
              </a:rPr>
              <a:t>अपने पर और आस-पास के लोगों पर  भरोसा </a:t>
            </a:r>
            <a:r>
              <a:rPr lang="hi-IN" b="1" dirty="0" smtClean="0"/>
              <a:t>करने लगते हैं.</a:t>
            </a:r>
            <a:r>
              <a:rPr lang="hi-IN" sz="2000" b="1" dirty="0">
                <a:solidFill>
                  <a:schemeClr val="accent1">
                    <a:lumMod val="25000"/>
                  </a:schemeClr>
                </a:solidFill>
              </a:rPr>
              <a:t>(आप अपने स्वास्थ्य की भाषा समझने लगते हैं.)</a:t>
            </a:r>
          </a:p>
          <a:p>
            <a:pPr>
              <a:defRPr/>
            </a:pPr>
            <a:r>
              <a:rPr lang="hi-IN" b="1" dirty="0" smtClean="0"/>
              <a:t>अपने भीतर से आप </a:t>
            </a:r>
            <a:r>
              <a:rPr lang="hi-IN" b="1" dirty="0" smtClean="0">
                <a:solidFill>
                  <a:srgbClr val="FFC000"/>
                </a:solidFill>
              </a:rPr>
              <a:t>जो कुछ भी गलत चल रहा है उसे सही करने की  ताकत </a:t>
            </a:r>
            <a:r>
              <a:rPr lang="hi-IN" b="1" dirty="0" smtClean="0"/>
              <a:t>महसूस करने लगते हैं. </a:t>
            </a:r>
            <a:r>
              <a:rPr lang="hi-IN" sz="2000" b="1" dirty="0">
                <a:solidFill>
                  <a:schemeClr val="accent1">
                    <a:lumMod val="25000"/>
                  </a:schemeClr>
                </a:solidFill>
              </a:rPr>
              <a:t>(आप अपने चुनने के अधिकार को इस्तेमाल करने की ताकत महसूस करते हैं.) </a:t>
            </a:r>
          </a:p>
          <a:p>
            <a:pPr>
              <a:defRPr/>
            </a:pPr>
            <a:r>
              <a:rPr lang="hi-IN" b="1" dirty="0" smtClean="0"/>
              <a:t>आप महसूस करते हैं कि आप में </a:t>
            </a:r>
            <a:r>
              <a:rPr lang="hi-IN" b="1" dirty="0" smtClean="0">
                <a:solidFill>
                  <a:srgbClr val="FFC000"/>
                </a:solidFill>
              </a:rPr>
              <a:t>चीजों को बेहतर करने की सामर्थ्य </a:t>
            </a:r>
            <a:r>
              <a:rPr lang="hi-IN" b="1" dirty="0" smtClean="0"/>
              <a:t>आती जा रही है. </a:t>
            </a:r>
            <a:r>
              <a:rPr lang="hi-IN" sz="2000" b="1" dirty="0">
                <a:solidFill>
                  <a:schemeClr val="accent1">
                    <a:lumMod val="25000"/>
                  </a:schemeClr>
                </a:solidFill>
              </a:rPr>
              <a:t>(आपको अपने जीने के अर्थ समझ में आने लगते हैं.)</a:t>
            </a:r>
            <a:r>
              <a:rPr lang="hi-IN" b="1" dirty="0" smtClean="0">
                <a:solidFill>
                  <a:schemeClr val="accent1">
                    <a:lumMod val="25000"/>
                  </a:schemeClr>
                </a:solidFill>
              </a:rPr>
              <a:t> </a:t>
            </a:r>
            <a:endParaRPr lang="en-US" b="1" dirty="0">
              <a:solidFill>
                <a:schemeClr val="accent1">
                  <a:lumMod val="25000"/>
                </a:schemeClr>
              </a:solidFill>
            </a:endParaRPr>
          </a:p>
        </p:txBody>
      </p:sp>
    </p:spTree>
  </p:cSld>
  <p:clrMapOvr>
    <a:masterClrMapping/>
  </p:clrMapOvr>
  <p:transition>
    <p:wipe dir="r"/>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524000" y="1447800"/>
            <a:ext cx="9144000" cy="1295400"/>
          </a:xfrm>
        </p:spPr>
        <p:txBody>
          <a:bodyPr/>
          <a:lstStyle/>
          <a:p>
            <a:pPr algn="ctr"/>
            <a:r>
              <a:rPr lang="hi-IN" altLang="en-US" sz="3600" b="1" u="sng"/>
              <a:t>जब आप </a:t>
            </a:r>
            <a:r>
              <a:rPr lang="hi-IN" altLang="en-US" sz="3600" b="1" u="sng">
                <a:solidFill>
                  <a:srgbClr val="FF0000"/>
                </a:solidFill>
              </a:rPr>
              <a:t>डिप्रेशन के इमोशनल ब्लाक</a:t>
            </a:r>
            <a:r>
              <a:rPr lang="hi-IN" altLang="en-US" sz="3600" b="1" u="sng"/>
              <a:t> से </a:t>
            </a:r>
            <a:r>
              <a:rPr lang="hi-IN" altLang="en-US" sz="3600" b="1" u="sng">
                <a:solidFill>
                  <a:srgbClr val="006600"/>
                </a:solidFill>
              </a:rPr>
              <a:t>बाहर निकल आते हैं </a:t>
            </a:r>
            <a:endParaRPr lang="en-US" altLang="en-US" sz="3600" b="1" u="sng">
              <a:solidFill>
                <a:srgbClr val="006600"/>
              </a:solidFill>
            </a:endParaRPr>
          </a:p>
        </p:txBody>
      </p:sp>
      <p:sp>
        <p:nvSpPr>
          <p:cNvPr id="3" name="Content Placeholder 2"/>
          <p:cNvSpPr>
            <a:spLocks noGrp="1"/>
          </p:cNvSpPr>
          <p:nvPr>
            <p:ph idx="1"/>
          </p:nvPr>
        </p:nvSpPr>
        <p:spPr>
          <a:xfrm>
            <a:off x="1524000" y="2819400"/>
            <a:ext cx="9144000" cy="4038600"/>
          </a:xfrm>
        </p:spPr>
        <p:txBody>
          <a:bodyPr/>
          <a:lstStyle/>
          <a:p>
            <a:pPr>
              <a:defRPr/>
            </a:pPr>
            <a:r>
              <a:rPr lang="hi-IN" b="1" dirty="0" smtClean="0"/>
              <a:t>तब आपको </a:t>
            </a:r>
            <a:r>
              <a:rPr lang="hi-IN" b="1" dirty="0" smtClean="0">
                <a:solidFill>
                  <a:srgbClr val="FFC000"/>
                </a:solidFill>
              </a:rPr>
              <a:t>अपने प्रश्न के हज़ारों उत्तर सूझने लगते हैं.</a:t>
            </a:r>
            <a:r>
              <a:rPr lang="hi-IN" b="1" dirty="0" smtClean="0"/>
              <a:t> </a:t>
            </a:r>
            <a:r>
              <a:rPr lang="hi-IN" sz="2000" b="1" dirty="0">
                <a:solidFill>
                  <a:schemeClr val="accent1">
                    <a:lumMod val="25000"/>
                  </a:schemeClr>
                </a:solidFill>
              </a:rPr>
              <a:t>(आपका हौंसला बुलन्द हो जाता है.)</a:t>
            </a:r>
          </a:p>
          <a:p>
            <a:pPr>
              <a:defRPr/>
            </a:pPr>
            <a:r>
              <a:rPr lang="hi-IN" b="1" dirty="0" smtClean="0"/>
              <a:t>आपके भीतर </a:t>
            </a:r>
            <a:r>
              <a:rPr lang="hi-IN" b="1" dirty="0" smtClean="0">
                <a:solidFill>
                  <a:srgbClr val="FFC000"/>
                </a:solidFill>
              </a:rPr>
              <a:t>इनर्जी का सैलाब </a:t>
            </a:r>
            <a:r>
              <a:rPr lang="hi-IN" b="1" dirty="0" smtClean="0"/>
              <a:t>आ जाता है और आपका </a:t>
            </a:r>
            <a:r>
              <a:rPr lang="hi-IN" b="1" dirty="0" smtClean="0">
                <a:solidFill>
                  <a:srgbClr val="FFC000"/>
                </a:solidFill>
              </a:rPr>
              <a:t>मोटिवेशन सातवें आसमान पर</a:t>
            </a:r>
            <a:r>
              <a:rPr lang="hi-IN" b="1" dirty="0" smtClean="0"/>
              <a:t> होता है. </a:t>
            </a:r>
            <a:r>
              <a:rPr lang="hi-IN" sz="2000" b="1" dirty="0">
                <a:solidFill>
                  <a:schemeClr val="accent1">
                    <a:lumMod val="25000"/>
                  </a:schemeClr>
                </a:solidFill>
              </a:rPr>
              <a:t>(द्वन्द्व समाप्त होकर जीवन में एक स्पष्टता-सी आ जाती है.)</a:t>
            </a:r>
          </a:p>
          <a:p>
            <a:pPr>
              <a:defRPr/>
            </a:pPr>
            <a:r>
              <a:rPr lang="hi-IN" b="1" dirty="0" smtClean="0"/>
              <a:t>आप </a:t>
            </a:r>
            <a:r>
              <a:rPr lang="hi-IN" b="1" dirty="0" smtClean="0">
                <a:solidFill>
                  <a:srgbClr val="FFC000"/>
                </a:solidFill>
              </a:rPr>
              <a:t>छोटी-छोटी बातों/चीजों में आनन्द का अनुभव</a:t>
            </a:r>
            <a:r>
              <a:rPr lang="hi-IN" b="1" dirty="0" smtClean="0"/>
              <a:t> करने लगते हैं. </a:t>
            </a:r>
            <a:r>
              <a:rPr lang="hi-IN" sz="2000" b="1" dirty="0">
                <a:solidFill>
                  <a:schemeClr val="accent1">
                    <a:lumMod val="25000"/>
                  </a:schemeClr>
                </a:solidFill>
              </a:rPr>
              <a:t>(आपका मन आशाओं से भर जाता है.)</a:t>
            </a:r>
            <a:endParaRPr lang="en-US" b="1" dirty="0">
              <a:solidFill>
                <a:schemeClr val="accent1">
                  <a:lumMod val="25000"/>
                </a:schemeClr>
              </a:solidFill>
            </a:endParaRPr>
          </a:p>
        </p:txBody>
      </p:sp>
    </p:spTree>
  </p:cSld>
  <p:clrMapOvr>
    <a:masterClrMapping/>
  </p:clrMapOvr>
  <p:transition>
    <p:wipe dir="u"/>
    <p:sndAc>
      <p:stSnd>
        <p:snd r:embed="rId2"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24000" y="1524000"/>
            <a:ext cx="9144000" cy="1447800"/>
          </a:xfrm>
        </p:spPr>
        <p:txBody>
          <a:bodyPr/>
          <a:lstStyle/>
          <a:p>
            <a:r>
              <a:rPr lang="hi-IN" altLang="en-US" b="1" u="sng" smtClean="0"/>
              <a:t>जब </a:t>
            </a:r>
            <a:r>
              <a:rPr lang="hi-IN" altLang="en-US" b="1" u="sng" smtClean="0">
                <a:solidFill>
                  <a:srgbClr val="FF0000"/>
                </a:solidFill>
              </a:rPr>
              <a:t>ऐंग्जाएटी का इमोशनल ब्लाक </a:t>
            </a:r>
            <a:r>
              <a:rPr lang="hi-IN" altLang="en-US" b="1" u="sng" smtClean="0">
                <a:solidFill>
                  <a:srgbClr val="006600"/>
                </a:solidFill>
              </a:rPr>
              <a:t/>
            </a:r>
            <a:br>
              <a:rPr lang="hi-IN" altLang="en-US" b="1" u="sng" smtClean="0">
                <a:solidFill>
                  <a:srgbClr val="006600"/>
                </a:solidFill>
              </a:rPr>
            </a:br>
            <a:r>
              <a:rPr lang="hi-IN" altLang="en-US" b="1" u="sng" smtClean="0">
                <a:solidFill>
                  <a:srgbClr val="006600"/>
                </a:solidFill>
              </a:rPr>
              <a:t>दूर हो जाता है</a:t>
            </a:r>
            <a:r>
              <a:rPr lang="hi-IN" altLang="en-US" b="1" u="sng" smtClean="0"/>
              <a:t> </a:t>
            </a:r>
            <a:endParaRPr lang="en-US" altLang="en-US" b="1" u="sng" smtClean="0"/>
          </a:p>
        </p:txBody>
      </p:sp>
      <p:sp>
        <p:nvSpPr>
          <p:cNvPr id="3" name="Content Placeholder 2"/>
          <p:cNvSpPr>
            <a:spLocks noGrp="1"/>
          </p:cNvSpPr>
          <p:nvPr>
            <p:ph idx="1"/>
          </p:nvPr>
        </p:nvSpPr>
        <p:spPr>
          <a:xfrm>
            <a:off x="1524000" y="3048000"/>
            <a:ext cx="9144000" cy="3810000"/>
          </a:xfrm>
        </p:spPr>
        <p:txBody>
          <a:bodyPr/>
          <a:lstStyle/>
          <a:p>
            <a:pPr>
              <a:defRPr/>
            </a:pPr>
            <a:r>
              <a:rPr lang="hi-IN" sz="2800" b="1" dirty="0"/>
              <a:t>आप </a:t>
            </a:r>
            <a:r>
              <a:rPr lang="hi-IN" sz="2800" b="1" dirty="0">
                <a:solidFill>
                  <a:srgbClr val="FFC000"/>
                </a:solidFill>
              </a:rPr>
              <a:t>भीतर से इनर्जेटिक, शान्त, और आत्मविश्वास से लबालब</a:t>
            </a:r>
            <a:r>
              <a:rPr lang="hi-IN" sz="2800" b="1" dirty="0"/>
              <a:t> अनुभव करते हैं.</a:t>
            </a:r>
            <a:r>
              <a:rPr lang="hi-IN" sz="1800" b="1" dirty="0">
                <a:solidFill>
                  <a:schemeClr val="accent1">
                    <a:lumMod val="25000"/>
                  </a:schemeClr>
                </a:solidFill>
              </a:rPr>
              <a:t>(कैसी भी चुनौती का सामना करने के लिए अपने को तैयार अनुभव करते हैं.)</a:t>
            </a:r>
            <a:endParaRPr lang="hi-IN" sz="2800" b="1" dirty="0">
              <a:solidFill>
                <a:schemeClr val="accent1">
                  <a:lumMod val="25000"/>
                </a:schemeClr>
              </a:solidFill>
            </a:endParaRPr>
          </a:p>
          <a:p>
            <a:pPr>
              <a:defRPr/>
            </a:pPr>
            <a:r>
              <a:rPr lang="hi-IN" sz="2800" b="1" dirty="0"/>
              <a:t>रास्ते में आने वाली </a:t>
            </a:r>
            <a:r>
              <a:rPr lang="hi-IN" sz="2800" b="1" dirty="0">
                <a:solidFill>
                  <a:srgbClr val="FFC000"/>
                </a:solidFill>
              </a:rPr>
              <a:t>असुविधाओं को दूर करने का अधिकार </a:t>
            </a:r>
            <a:r>
              <a:rPr lang="hi-IN" sz="2800" b="1" dirty="0"/>
              <a:t>महसूस करते हैं.</a:t>
            </a:r>
            <a:r>
              <a:rPr lang="hi-IN" sz="1800" b="1" dirty="0">
                <a:solidFill>
                  <a:schemeClr val="accent1">
                    <a:lumMod val="25000"/>
                  </a:schemeClr>
                </a:solidFill>
              </a:rPr>
              <a:t>(मन में आत्म सम्मान की भावना आ जाती है.)</a:t>
            </a:r>
          </a:p>
          <a:p>
            <a:pPr>
              <a:defRPr/>
            </a:pPr>
            <a:r>
              <a:rPr lang="hi-IN" sz="2800" b="1" dirty="0"/>
              <a:t>अपने द्वारा लिए गए निर्णयों के बारे में मन में यह विश्वास कि </a:t>
            </a:r>
            <a:r>
              <a:rPr lang="hi-IN" sz="2800" b="1" dirty="0">
                <a:solidFill>
                  <a:srgbClr val="FFC000"/>
                </a:solidFill>
              </a:rPr>
              <a:t>ये काम करेंगे और भविष्य में अपेक्षित परिणाम लाएँगे</a:t>
            </a:r>
            <a:r>
              <a:rPr lang="hi-IN" sz="2800" b="1" dirty="0"/>
              <a:t> आ जाता है.</a:t>
            </a:r>
            <a:r>
              <a:rPr lang="hi-IN" sz="1800" b="1" dirty="0">
                <a:solidFill>
                  <a:schemeClr val="accent1">
                    <a:lumMod val="25000"/>
                  </a:schemeClr>
                </a:solidFill>
              </a:rPr>
              <a:t>(अनिश्चितता को सहन करने की योग्यता का विकास होने लगता है.) </a:t>
            </a:r>
            <a:endParaRPr lang="en-US" sz="2800" b="1" dirty="0">
              <a:solidFill>
                <a:schemeClr val="accent1">
                  <a:lumMod val="25000"/>
                </a:schemeClr>
              </a:solidFill>
            </a:endParaRPr>
          </a:p>
        </p:txBody>
      </p:sp>
    </p:spTree>
  </p:cSld>
  <p:clrMapOvr>
    <a:masterClrMapping/>
  </p:clrMapOvr>
  <p:transition>
    <p:wipe/>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524000" y="1371600"/>
            <a:ext cx="9144000" cy="1371600"/>
          </a:xfrm>
        </p:spPr>
        <p:txBody>
          <a:bodyPr/>
          <a:lstStyle/>
          <a:p>
            <a:pPr algn="ctr"/>
            <a:r>
              <a:rPr lang="hi-IN" altLang="en-US" sz="3600" b="1"/>
              <a:t>जब मन से </a:t>
            </a:r>
            <a:r>
              <a:rPr lang="hi-IN" altLang="en-US" sz="3600" b="1">
                <a:solidFill>
                  <a:srgbClr val="FF0000"/>
                </a:solidFill>
              </a:rPr>
              <a:t>समता के भाव का इमोशनल ब्लाक </a:t>
            </a:r>
            <a:r>
              <a:rPr lang="hi-IN" altLang="en-US" sz="3600" b="1">
                <a:solidFill>
                  <a:srgbClr val="006600"/>
                </a:solidFill>
              </a:rPr>
              <a:t>निकल जाता है </a:t>
            </a:r>
            <a:endParaRPr lang="en-US" altLang="en-US" sz="3600" b="1">
              <a:solidFill>
                <a:srgbClr val="006600"/>
              </a:solidFill>
            </a:endParaRPr>
          </a:p>
        </p:txBody>
      </p:sp>
      <p:sp>
        <p:nvSpPr>
          <p:cNvPr id="3" name="Content Placeholder 2"/>
          <p:cNvSpPr>
            <a:spLocks noGrp="1"/>
          </p:cNvSpPr>
          <p:nvPr>
            <p:ph idx="1"/>
          </p:nvPr>
        </p:nvSpPr>
        <p:spPr>
          <a:xfrm>
            <a:off x="1524000" y="2667000"/>
            <a:ext cx="9144000" cy="4191000"/>
          </a:xfrm>
        </p:spPr>
        <p:txBody>
          <a:bodyPr/>
          <a:lstStyle/>
          <a:p>
            <a:pPr>
              <a:defRPr/>
            </a:pPr>
            <a:r>
              <a:rPr lang="hi-IN" b="1" dirty="0" smtClean="0"/>
              <a:t>मन </a:t>
            </a:r>
            <a:r>
              <a:rPr lang="hi-IN" b="1" dirty="0" smtClean="0">
                <a:solidFill>
                  <a:srgbClr val="FFC000"/>
                </a:solidFill>
              </a:rPr>
              <a:t>आत्मविश्वास से भरने लगता है.</a:t>
            </a:r>
            <a:r>
              <a:rPr lang="hi-IN" sz="2000" b="1" dirty="0">
                <a:solidFill>
                  <a:schemeClr val="accent1">
                    <a:lumMod val="25000"/>
                  </a:schemeClr>
                </a:solidFill>
              </a:rPr>
              <a:t>(अधिकार छीनना पड़ता है –  की भावना मन में आने लगती है.)</a:t>
            </a:r>
            <a:endParaRPr lang="hi-IN" b="1" dirty="0" smtClean="0">
              <a:solidFill>
                <a:schemeClr val="accent1">
                  <a:lumMod val="25000"/>
                </a:schemeClr>
              </a:solidFill>
            </a:endParaRPr>
          </a:p>
          <a:p>
            <a:pPr>
              <a:defRPr/>
            </a:pPr>
            <a:r>
              <a:rPr lang="hi-IN" b="1" dirty="0" smtClean="0"/>
              <a:t>ऐसा महसूस होता है जैसे </a:t>
            </a:r>
            <a:r>
              <a:rPr lang="hi-IN" b="1" dirty="0" smtClean="0">
                <a:solidFill>
                  <a:srgbClr val="FFC000"/>
                </a:solidFill>
              </a:rPr>
              <a:t>हमारे जीवन में और  इर्द-गिर्द चमत्कार होने लगे हैं.</a:t>
            </a:r>
            <a:r>
              <a:rPr lang="hi-IN" sz="2000" b="1" dirty="0">
                <a:solidFill>
                  <a:schemeClr val="accent1">
                    <a:lumMod val="25000"/>
                  </a:schemeClr>
                </a:solidFill>
              </a:rPr>
              <a:t>(बिना माँगे हमारा जीवन साथी सहयोग देने लगता है.)</a:t>
            </a:r>
          </a:p>
          <a:p>
            <a:pPr>
              <a:defRPr/>
            </a:pPr>
            <a:r>
              <a:rPr lang="hi-IN" b="1" dirty="0" smtClean="0"/>
              <a:t>आप अनुभव करते हैं कि </a:t>
            </a:r>
            <a:r>
              <a:rPr lang="hi-IN" b="1" dirty="0" smtClean="0">
                <a:solidFill>
                  <a:srgbClr val="FFC000"/>
                </a:solidFill>
              </a:rPr>
              <a:t>मन में अपने आस-पास की परिस्थितियों को बेहतर बनाने की इच्छा बलवती</a:t>
            </a:r>
            <a:r>
              <a:rPr lang="hi-IN" b="1" dirty="0" smtClean="0"/>
              <a:t> </a:t>
            </a:r>
            <a:r>
              <a:rPr lang="hi-IN" b="1" dirty="0" smtClean="0">
                <a:solidFill>
                  <a:srgbClr val="FFC000"/>
                </a:solidFill>
              </a:rPr>
              <a:t>होती जा रही है.</a:t>
            </a:r>
            <a:r>
              <a:rPr lang="hi-IN" sz="2000" b="1" dirty="0">
                <a:solidFill>
                  <a:schemeClr val="accent1">
                    <a:lumMod val="25000"/>
                  </a:schemeClr>
                </a:solidFill>
              </a:rPr>
              <a:t>(आर्थिक स्वतंत्रता पाने के आप अधिकारी बन जाते हैं.)</a:t>
            </a:r>
            <a:r>
              <a:rPr lang="hi-IN" b="1" dirty="0" smtClean="0">
                <a:solidFill>
                  <a:schemeClr val="accent1">
                    <a:lumMod val="25000"/>
                  </a:schemeClr>
                </a:solidFill>
              </a:rPr>
              <a:t>  </a:t>
            </a:r>
            <a:endParaRPr lang="en-US" b="1" dirty="0">
              <a:solidFill>
                <a:schemeClr val="accent1">
                  <a:lumMod val="25000"/>
                </a:schemeClr>
              </a:solidFill>
            </a:endParaRPr>
          </a:p>
        </p:txBody>
      </p:sp>
    </p:spTree>
  </p:cSld>
  <p:clrMapOvr>
    <a:masterClrMapping/>
  </p:clrMapOvr>
  <p:transition>
    <p:wipe dir="r"/>
    <p:sndAc>
      <p:stSnd>
        <p:snd r:embed="rId2"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524000" y="1447800"/>
            <a:ext cx="9144000" cy="1371600"/>
          </a:xfrm>
        </p:spPr>
        <p:txBody>
          <a:bodyPr/>
          <a:lstStyle/>
          <a:p>
            <a:pPr algn="ctr"/>
            <a:r>
              <a:rPr lang="hi-IN" altLang="en-US" u="sng" smtClean="0"/>
              <a:t>जब आप </a:t>
            </a:r>
            <a:r>
              <a:rPr lang="hi-IN" altLang="en-US" u="sng" smtClean="0">
                <a:solidFill>
                  <a:srgbClr val="FF0000"/>
                </a:solidFill>
              </a:rPr>
              <a:t>निर्णय देने के इमोशनल ब्लाक</a:t>
            </a:r>
            <a:r>
              <a:rPr lang="hi-IN" altLang="en-US" u="sng" smtClean="0"/>
              <a:t> को </a:t>
            </a:r>
            <a:r>
              <a:rPr lang="hi-IN" altLang="en-US" u="sng" smtClean="0">
                <a:solidFill>
                  <a:srgbClr val="006600"/>
                </a:solidFill>
              </a:rPr>
              <a:t>प्रॉसेस कर लेते हैं</a:t>
            </a:r>
            <a:r>
              <a:rPr lang="hi-IN" altLang="en-US" u="sng" smtClean="0"/>
              <a:t> </a:t>
            </a:r>
            <a:endParaRPr lang="en-US" altLang="en-US" u="sng" smtClean="0"/>
          </a:p>
        </p:txBody>
      </p:sp>
      <p:sp>
        <p:nvSpPr>
          <p:cNvPr id="3" name="Content Placeholder 2"/>
          <p:cNvSpPr>
            <a:spLocks noGrp="1"/>
          </p:cNvSpPr>
          <p:nvPr>
            <p:ph idx="1"/>
          </p:nvPr>
        </p:nvSpPr>
        <p:spPr>
          <a:xfrm>
            <a:off x="1524000" y="2819400"/>
            <a:ext cx="9144000" cy="4038600"/>
          </a:xfrm>
        </p:spPr>
        <p:txBody>
          <a:bodyPr/>
          <a:lstStyle/>
          <a:p>
            <a:pPr algn="ctr">
              <a:defRPr/>
            </a:pPr>
            <a:r>
              <a:rPr lang="hi-IN" sz="2800" b="1" dirty="0"/>
              <a:t>आपके भीतर </a:t>
            </a:r>
            <a:r>
              <a:rPr lang="hi-IN" sz="2800" b="1" dirty="0">
                <a:solidFill>
                  <a:srgbClr val="FFC000"/>
                </a:solidFill>
              </a:rPr>
              <a:t>लोगों और परिस्थितियों में पाजीटिव देखने की योग्यता</a:t>
            </a:r>
            <a:r>
              <a:rPr lang="hi-IN" sz="2800" b="1" dirty="0"/>
              <a:t> अस्तित्व में आने लगती है. </a:t>
            </a:r>
            <a:r>
              <a:rPr lang="hi-IN" sz="1800" b="1" dirty="0">
                <a:solidFill>
                  <a:schemeClr val="accent1">
                    <a:lumMod val="25000"/>
                  </a:schemeClr>
                </a:solidFill>
              </a:rPr>
              <a:t>(दूसरों से  सहायता लेने और प्यार पाने के अधिकारी बन जाते हैं.)</a:t>
            </a:r>
          </a:p>
          <a:p>
            <a:pPr algn="ctr">
              <a:defRPr/>
            </a:pPr>
            <a:r>
              <a:rPr lang="hi-IN" sz="2800" b="1" dirty="0"/>
              <a:t>आप अपने </a:t>
            </a:r>
            <a:r>
              <a:rPr lang="hi-IN" sz="2800" b="1" dirty="0">
                <a:solidFill>
                  <a:srgbClr val="FFC000"/>
                </a:solidFill>
              </a:rPr>
              <a:t>असन्तोष और खिन्नता का मुख्य कारण समझने की स्थिति</a:t>
            </a:r>
            <a:r>
              <a:rPr lang="hi-IN" sz="2800" b="1" dirty="0"/>
              <a:t> में आने लगते हैं. </a:t>
            </a:r>
            <a:r>
              <a:rPr lang="hi-IN" sz="1800" b="1" dirty="0">
                <a:solidFill>
                  <a:schemeClr val="accent1">
                    <a:lumMod val="25000"/>
                  </a:schemeClr>
                </a:solidFill>
              </a:rPr>
              <a:t>(अधिक यथार्थवादी और आशावादी होने लगते हैं.)</a:t>
            </a:r>
          </a:p>
          <a:p>
            <a:pPr algn="ctr">
              <a:defRPr/>
            </a:pPr>
            <a:r>
              <a:rPr lang="hi-IN" sz="2800" b="1" dirty="0"/>
              <a:t>आप अपनी </a:t>
            </a:r>
            <a:r>
              <a:rPr lang="hi-IN" sz="2800" b="1" dirty="0">
                <a:solidFill>
                  <a:srgbClr val="FFC000"/>
                </a:solidFill>
              </a:rPr>
              <a:t>गलतियों से सीखने और अपने को प्यार करने की योग्यता</a:t>
            </a:r>
            <a:r>
              <a:rPr lang="hi-IN" sz="2800" b="1" dirty="0"/>
              <a:t> विकसित कर लेते हैं. </a:t>
            </a:r>
            <a:r>
              <a:rPr lang="hi-IN" sz="1800" b="1" dirty="0">
                <a:solidFill>
                  <a:schemeClr val="accent1">
                    <a:lumMod val="25000"/>
                  </a:schemeClr>
                </a:solidFill>
              </a:rPr>
              <a:t>(कैरियर और स्वास्थ्य में सुधार होने लगता है.)</a:t>
            </a:r>
            <a:r>
              <a:rPr lang="hi-IN" sz="2800" b="1" dirty="0">
                <a:solidFill>
                  <a:schemeClr val="accent1">
                    <a:lumMod val="25000"/>
                  </a:schemeClr>
                </a:solidFill>
              </a:rPr>
              <a:t> </a:t>
            </a:r>
            <a:r>
              <a:rPr lang="hi-IN" sz="2800" b="1" dirty="0"/>
              <a:t>   </a:t>
            </a:r>
          </a:p>
          <a:p>
            <a:pPr algn="ctr">
              <a:defRPr/>
            </a:pPr>
            <a:endParaRPr lang="en-US" sz="2800" b="1" dirty="0"/>
          </a:p>
        </p:txBody>
      </p:sp>
    </p:spTree>
  </p:cSld>
  <p:clrMapOvr>
    <a:masterClrMapping/>
  </p:clrMapOvr>
  <p:transition>
    <p:cover dir="ru"/>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524000" y="1524000"/>
            <a:ext cx="9144000" cy="1066800"/>
          </a:xfrm>
        </p:spPr>
        <p:txBody>
          <a:bodyPr/>
          <a:lstStyle/>
          <a:p>
            <a:pPr algn="ctr"/>
            <a:r>
              <a:rPr lang="hi-IN" altLang="en-US" sz="4000" b="1"/>
              <a:t>जब </a:t>
            </a:r>
            <a:r>
              <a:rPr lang="hi-IN" altLang="en-US" sz="4000" b="1">
                <a:solidFill>
                  <a:srgbClr val="FF0000"/>
                </a:solidFill>
              </a:rPr>
              <a:t>अनिर्णय का इमोशनल ब्लाक </a:t>
            </a:r>
            <a:r>
              <a:rPr lang="hi-IN" altLang="en-US" sz="4000" b="1"/>
              <a:t/>
            </a:r>
            <a:br>
              <a:rPr lang="hi-IN" altLang="en-US" sz="4000" b="1"/>
            </a:br>
            <a:r>
              <a:rPr lang="hi-IN" altLang="en-US" sz="4000" b="1">
                <a:solidFill>
                  <a:srgbClr val="006600"/>
                </a:solidFill>
              </a:rPr>
              <a:t>चला जाता है</a:t>
            </a:r>
            <a:r>
              <a:rPr lang="hi-IN" altLang="en-US" sz="4000" b="1"/>
              <a:t> </a:t>
            </a:r>
            <a:endParaRPr lang="en-US" altLang="en-US" sz="4000" b="1"/>
          </a:p>
        </p:txBody>
      </p:sp>
      <p:sp>
        <p:nvSpPr>
          <p:cNvPr id="3" name="Content Placeholder 2"/>
          <p:cNvSpPr>
            <a:spLocks noGrp="1"/>
          </p:cNvSpPr>
          <p:nvPr>
            <p:ph idx="1"/>
          </p:nvPr>
        </p:nvSpPr>
        <p:spPr>
          <a:xfrm>
            <a:off x="1524000" y="2743200"/>
            <a:ext cx="9144000" cy="4114800"/>
          </a:xfrm>
        </p:spPr>
        <p:txBody>
          <a:bodyPr/>
          <a:lstStyle/>
          <a:p>
            <a:pPr>
              <a:defRPr/>
            </a:pPr>
            <a:r>
              <a:rPr lang="hi-IN" sz="2800" b="1" dirty="0"/>
              <a:t>मन में एक ऐसी शक्ति विकसित हो जाती है कि हम </a:t>
            </a:r>
            <a:r>
              <a:rPr lang="hi-IN" sz="2800" b="1" dirty="0">
                <a:solidFill>
                  <a:srgbClr val="FFC000"/>
                </a:solidFill>
              </a:rPr>
              <a:t>जो चाहते हैं वह होने लगता है.</a:t>
            </a:r>
            <a:r>
              <a:rPr lang="hi-IN" sz="2800" b="1" dirty="0"/>
              <a:t> हमारे किए </a:t>
            </a:r>
            <a:r>
              <a:rPr lang="hi-IN" sz="2800" b="1" dirty="0">
                <a:solidFill>
                  <a:srgbClr val="FFC000"/>
                </a:solidFill>
              </a:rPr>
              <a:t>वायदे पूरे होने लगते हैं.</a:t>
            </a:r>
            <a:r>
              <a:rPr lang="hi-IN" sz="2800" b="1" dirty="0"/>
              <a:t> </a:t>
            </a:r>
            <a:r>
              <a:rPr lang="hi-IN" sz="1800" b="1" dirty="0">
                <a:solidFill>
                  <a:schemeClr val="accent1">
                    <a:lumMod val="25000"/>
                  </a:schemeClr>
                </a:solidFill>
              </a:rPr>
              <a:t>(सेल्फ रिसोर्सफुलनेस बढ़ जाती है.)</a:t>
            </a:r>
            <a:endParaRPr lang="hi-IN" sz="2800" b="1" dirty="0">
              <a:solidFill>
                <a:schemeClr val="accent1">
                  <a:lumMod val="25000"/>
                </a:schemeClr>
              </a:solidFill>
            </a:endParaRPr>
          </a:p>
          <a:p>
            <a:pPr>
              <a:defRPr/>
            </a:pPr>
            <a:r>
              <a:rPr lang="hi-IN" sz="2800" b="1" dirty="0"/>
              <a:t>कन्फ्यूजन की स्थिति में हमें </a:t>
            </a:r>
            <a:r>
              <a:rPr lang="hi-IN" sz="2800" b="1" dirty="0">
                <a:solidFill>
                  <a:srgbClr val="FFC000"/>
                </a:solidFill>
              </a:rPr>
              <a:t>समझ में आने लगता है कि हमें क्या करना है?</a:t>
            </a:r>
            <a:r>
              <a:rPr lang="hi-IN" sz="2800" b="1" dirty="0"/>
              <a:t> </a:t>
            </a:r>
            <a:r>
              <a:rPr lang="hi-IN" sz="1800" b="1" dirty="0">
                <a:solidFill>
                  <a:schemeClr val="accent1">
                    <a:lumMod val="25000"/>
                  </a:schemeClr>
                </a:solidFill>
              </a:rPr>
              <a:t>(मैं कैसी भी स्थिति को सम्भाल सकता हूँ – मन में यह विश्वास आ जाता है.)</a:t>
            </a:r>
          </a:p>
          <a:p>
            <a:pPr>
              <a:defRPr/>
            </a:pPr>
            <a:r>
              <a:rPr lang="hi-IN" sz="2800" b="1" dirty="0"/>
              <a:t> सृजन के लिए </a:t>
            </a:r>
            <a:r>
              <a:rPr lang="hi-IN" sz="2800" b="1" dirty="0">
                <a:solidFill>
                  <a:srgbClr val="FFC000"/>
                </a:solidFill>
              </a:rPr>
              <a:t>जिस अनिश्चितता को सहन करना ज़रूरी होता है उसका विकास होने लगता है.</a:t>
            </a:r>
            <a:r>
              <a:rPr lang="hi-IN" sz="2800" b="1" dirty="0"/>
              <a:t> </a:t>
            </a:r>
            <a:r>
              <a:rPr lang="hi-IN" sz="1800" b="1" dirty="0">
                <a:solidFill>
                  <a:schemeClr val="accent1">
                    <a:lumMod val="25000"/>
                  </a:schemeClr>
                </a:solidFill>
              </a:rPr>
              <a:t>(रिजीलिएन्स बढ़ जाती  है.)</a:t>
            </a:r>
            <a:r>
              <a:rPr lang="hi-IN" sz="2800" b="1" dirty="0"/>
              <a:t>  </a:t>
            </a:r>
          </a:p>
          <a:p>
            <a:pPr>
              <a:defRPr/>
            </a:pPr>
            <a:endParaRPr lang="en-US" sz="2800" b="1" dirty="0"/>
          </a:p>
        </p:txBody>
      </p:sp>
    </p:spTree>
  </p:cSld>
  <p:clrMapOvr>
    <a:masterClrMapping/>
  </p:clrMapOvr>
  <p:transition>
    <p:cover dir="rd"/>
    <p:sndAc>
      <p:stSnd>
        <p:snd r:embed="rId2"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524000" y="1447800"/>
            <a:ext cx="9144000" cy="1219200"/>
          </a:xfrm>
        </p:spPr>
        <p:txBody>
          <a:bodyPr/>
          <a:lstStyle/>
          <a:p>
            <a:pPr algn="ctr"/>
            <a:r>
              <a:rPr lang="hi-IN" altLang="en-US" sz="3600" b="1" u="sng"/>
              <a:t>जब </a:t>
            </a:r>
            <a:r>
              <a:rPr lang="hi-IN" altLang="en-US" sz="3600" b="1" u="sng">
                <a:solidFill>
                  <a:srgbClr val="FF0000"/>
                </a:solidFill>
              </a:rPr>
              <a:t>टाल-मटोल करने का इमोशनल ब्लाक</a:t>
            </a:r>
            <a:r>
              <a:rPr lang="hi-IN" altLang="en-US" sz="3600" b="1" u="sng"/>
              <a:t> </a:t>
            </a:r>
            <a:br>
              <a:rPr lang="hi-IN" altLang="en-US" sz="3600" b="1" u="sng"/>
            </a:br>
            <a:r>
              <a:rPr lang="hi-IN" altLang="en-US" sz="3600" b="1" u="sng">
                <a:solidFill>
                  <a:srgbClr val="006600"/>
                </a:solidFill>
              </a:rPr>
              <a:t>चला जाता है</a:t>
            </a:r>
            <a:r>
              <a:rPr lang="hi-IN" altLang="en-US" sz="3600" b="1" u="sng"/>
              <a:t> </a:t>
            </a:r>
            <a:endParaRPr lang="en-US" altLang="en-US" sz="3600" b="1" u="sng"/>
          </a:p>
        </p:txBody>
      </p:sp>
      <p:sp>
        <p:nvSpPr>
          <p:cNvPr id="3" name="Content Placeholder 2"/>
          <p:cNvSpPr>
            <a:spLocks noGrp="1"/>
          </p:cNvSpPr>
          <p:nvPr>
            <p:ph idx="1"/>
          </p:nvPr>
        </p:nvSpPr>
        <p:spPr>
          <a:xfrm>
            <a:off x="1524000" y="2895600"/>
            <a:ext cx="9144000" cy="3962400"/>
          </a:xfrm>
        </p:spPr>
        <p:txBody>
          <a:bodyPr/>
          <a:lstStyle/>
          <a:p>
            <a:pPr>
              <a:defRPr/>
            </a:pPr>
            <a:r>
              <a:rPr lang="hi-IN" b="1" dirty="0" smtClean="0"/>
              <a:t>आगे बढ़कर </a:t>
            </a:r>
            <a:r>
              <a:rPr lang="hi-IN" b="1" dirty="0" smtClean="0">
                <a:solidFill>
                  <a:srgbClr val="FFC000"/>
                </a:solidFill>
              </a:rPr>
              <a:t>इनीशिएटिव लेने की योग्यता</a:t>
            </a:r>
            <a:r>
              <a:rPr lang="hi-IN" b="1" dirty="0" smtClean="0"/>
              <a:t> विकसित हो जाती है.</a:t>
            </a:r>
            <a:r>
              <a:rPr lang="hi-IN" sz="2000" b="1" dirty="0">
                <a:solidFill>
                  <a:schemeClr val="accent1">
                    <a:lumMod val="25000"/>
                  </a:schemeClr>
                </a:solidFill>
              </a:rPr>
              <a:t>(हिम्मत बढ़ जाती है.)</a:t>
            </a:r>
            <a:endParaRPr lang="hi-IN" b="1" dirty="0" smtClean="0">
              <a:solidFill>
                <a:schemeClr val="accent1">
                  <a:lumMod val="25000"/>
                </a:schemeClr>
              </a:solidFill>
            </a:endParaRPr>
          </a:p>
          <a:p>
            <a:pPr>
              <a:defRPr/>
            </a:pPr>
            <a:r>
              <a:rPr lang="hi-IN" b="1" dirty="0" smtClean="0"/>
              <a:t>खुले बाजार में </a:t>
            </a:r>
            <a:r>
              <a:rPr lang="hi-IN" b="1" dirty="0" smtClean="0">
                <a:solidFill>
                  <a:srgbClr val="FFC000"/>
                </a:solidFill>
              </a:rPr>
              <a:t>अपने को प्रमाणित करने का हौंसला </a:t>
            </a:r>
            <a:r>
              <a:rPr lang="hi-IN" b="1" dirty="0" smtClean="0"/>
              <a:t>आ जाता है.</a:t>
            </a:r>
            <a:r>
              <a:rPr lang="hi-IN" sz="2000" b="1" dirty="0">
                <a:solidFill>
                  <a:schemeClr val="accent1">
                    <a:lumMod val="25000"/>
                  </a:schemeClr>
                </a:solidFill>
              </a:rPr>
              <a:t>(जीवन में चुनौतियों का सामना करने की हिम्मत आ जाती है.)</a:t>
            </a:r>
            <a:endParaRPr lang="hi-IN" b="1" dirty="0" smtClean="0">
              <a:solidFill>
                <a:schemeClr val="accent1">
                  <a:lumMod val="25000"/>
                </a:schemeClr>
              </a:solidFill>
            </a:endParaRPr>
          </a:p>
          <a:p>
            <a:pPr>
              <a:defRPr/>
            </a:pPr>
            <a:r>
              <a:rPr lang="hi-IN" b="1" dirty="0" smtClean="0"/>
              <a:t>हमारे भीतर </a:t>
            </a:r>
            <a:r>
              <a:rPr lang="hi-IN" b="1" dirty="0" smtClean="0">
                <a:solidFill>
                  <a:srgbClr val="FFC000"/>
                </a:solidFill>
              </a:rPr>
              <a:t>अन्याय के विरोध में आवाज उठाने की हिम्मत</a:t>
            </a:r>
            <a:r>
              <a:rPr lang="hi-IN" b="1" dirty="0" smtClean="0"/>
              <a:t> पैदा हो जाती है.</a:t>
            </a:r>
            <a:r>
              <a:rPr lang="hi-IN" sz="2000" b="1" dirty="0">
                <a:solidFill>
                  <a:schemeClr val="accent1">
                    <a:lumMod val="25000"/>
                  </a:schemeClr>
                </a:solidFill>
              </a:rPr>
              <a:t>(अन्तर्मन की आवाज को सुनकर भविष्य के सृजन की योग्यता विकसित हो जाती है.) </a:t>
            </a:r>
            <a:r>
              <a:rPr lang="hi-IN" sz="2000" b="1" dirty="0"/>
              <a:t>  </a:t>
            </a:r>
          </a:p>
          <a:p>
            <a:pPr>
              <a:defRPr/>
            </a:pPr>
            <a:endParaRPr lang="hi-IN" b="1" dirty="0" smtClean="0"/>
          </a:p>
          <a:p>
            <a:pPr>
              <a:defRPr/>
            </a:pPr>
            <a:endParaRPr lang="en-US" b="1" dirty="0"/>
          </a:p>
        </p:txBody>
      </p:sp>
    </p:spTree>
  </p:cSld>
  <p:clrMapOvr>
    <a:masterClrMapping/>
  </p:clrMapOvr>
  <p:transition>
    <p:cover dir="ld"/>
    <p:sndAc>
      <p:stSnd>
        <p:snd r:embed="rId2"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524000" y="1447800"/>
            <a:ext cx="9144000" cy="1295400"/>
          </a:xfrm>
        </p:spPr>
        <p:txBody>
          <a:bodyPr/>
          <a:lstStyle/>
          <a:p>
            <a:pPr algn="ctr"/>
            <a:r>
              <a:rPr lang="hi-IN" altLang="en-US" sz="3600" b="1" u="sng"/>
              <a:t>जब </a:t>
            </a:r>
            <a:r>
              <a:rPr lang="hi-IN" altLang="en-US" sz="3600" b="1" u="sng">
                <a:solidFill>
                  <a:srgbClr val="FF0000"/>
                </a:solidFill>
              </a:rPr>
              <a:t>परफैक्शनिज़्म का इमोशनल ब्लाक</a:t>
            </a:r>
            <a:r>
              <a:rPr lang="hi-IN" altLang="en-US" sz="3600" b="1" u="sng"/>
              <a:t> </a:t>
            </a:r>
            <a:br>
              <a:rPr lang="hi-IN" altLang="en-US" sz="3600" b="1" u="sng"/>
            </a:br>
            <a:r>
              <a:rPr lang="hi-IN" altLang="en-US" sz="3600" b="1" u="sng">
                <a:solidFill>
                  <a:srgbClr val="006600"/>
                </a:solidFill>
              </a:rPr>
              <a:t>चला जाता है </a:t>
            </a:r>
            <a:endParaRPr lang="en-US" altLang="en-US" sz="3600" b="1" u="sng">
              <a:solidFill>
                <a:srgbClr val="006600"/>
              </a:solidFill>
            </a:endParaRPr>
          </a:p>
        </p:txBody>
      </p:sp>
      <p:sp>
        <p:nvSpPr>
          <p:cNvPr id="3" name="Content Placeholder 2"/>
          <p:cNvSpPr>
            <a:spLocks noGrp="1"/>
          </p:cNvSpPr>
          <p:nvPr>
            <p:ph idx="1"/>
          </p:nvPr>
        </p:nvSpPr>
        <p:spPr>
          <a:xfrm>
            <a:off x="1524000" y="2895600"/>
            <a:ext cx="9144000" cy="3962400"/>
          </a:xfrm>
        </p:spPr>
        <p:txBody>
          <a:bodyPr/>
          <a:lstStyle/>
          <a:p>
            <a:pPr>
              <a:defRPr/>
            </a:pPr>
            <a:r>
              <a:rPr lang="hi-IN" b="1" dirty="0" smtClean="0"/>
              <a:t>जीवन में  </a:t>
            </a:r>
            <a:r>
              <a:rPr lang="hi-IN" b="1" dirty="0" smtClean="0">
                <a:solidFill>
                  <a:srgbClr val="FFC000"/>
                </a:solidFill>
              </a:rPr>
              <a:t>प्रेम के आदान-प्रदान की योग्यता </a:t>
            </a:r>
            <a:r>
              <a:rPr lang="hi-IN" b="1" dirty="0" smtClean="0"/>
              <a:t>विकसित हो जाती है. </a:t>
            </a:r>
            <a:r>
              <a:rPr lang="hi-IN" sz="2000" b="1" dirty="0">
                <a:solidFill>
                  <a:schemeClr val="accent1">
                    <a:lumMod val="25000"/>
                  </a:schemeClr>
                </a:solidFill>
              </a:rPr>
              <a:t>(समर्थ लोगों की निष्ठा मिलने लगती है.)</a:t>
            </a:r>
            <a:endParaRPr lang="hi-IN" b="1" dirty="0" smtClean="0">
              <a:solidFill>
                <a:schemeClr val="accent1">
                  <a:lumMod val="25000"/>
                </a:schemeClr>
              </a:solidFill>
            </a:endParaRPr>
          </a:p>
          <a:p>
            <a:pPr>
              <a:defRPr/>
            </a:pPr>
            <a:r>
              <a:rPr lang="hi-IN" b="1" dirty="0" smtClean="0"/>
              <a:t>आप अनुभव करते हैं कि </a:t>
            </a:r>
            <a:r>
              <a:rPr lang="hi-IN" b="1" dirty="0" smtClean="0">
                <a:solidFill>
                  <a:srgbClr val="FFC000"/>
                </a:solidFill>
              </a:rPr>
              <a:t>यह दुनिया आकर्षणों से भरी है और लोग दूसरों की मदद भी करते हैं.</a:t>
            </a:r>
            <a:r>
              <a:rPr lang="hi-IN" b="1" dirty="0" smtClean="0"/>
              <a:t> </a:t>
            </a:r>
            <a:r>
              <a:rPr lang="hi-IN" sz="2000" b="1" dirty="0">
                <a:solidFill>
                  <a:schemeClr val="accent1">
                    <a:lumMod val="25000"/>
                  </a:schemeClr>
                </a:solidFill>
              </a:rPr>
              <a:t>(भावनात्मक सम्बन्ध गहरे होने लगते हैं.)</a:t>
            </a:r>
            <a:endParaRPr lang="hi-IN" b="1" dirty="0" smtClean="0">
              <a:solidFill>
                <a:schemeClr val="accent1">
                  <a:lumMod val="25000"/>
                </a:schemeClr>
              </a:solidFill>
            </a:endParaRPr>
          </a:p>
          <a:p>
            <a:pPr>
              <a:defRPr/>
            </a:pPr>
            <a:r>
              <a:rPr lang="hi-IN" b="1" dirty="0" smtClean="0"/>
              <a:t>अपने निर्णयों के लिए आपको </a:t>
            </a:r>
            <a:r>
              <a:rPr lang="hi-IN" b="1" dirty="0" smtClean="0">
                <a:solidFill>
                  <a:srgbClr val="FFC000"/>
                </a:solidFill>
              </a:rPr>
              <a:t>दूसरों की मदद मिलने लगती है.</a:t>
            </a:r>
            <a:r>
              <a:rPr lang="hi-IN" sz="2000" b="1" dirty="0">
                <a:solidFill>
                  <a:schemeClr val="accent1">
                    <a:lumMod val="25000"/>
                  </a:schemeClr>
                </a:solidFill>
              </a:rPr>
              <a:t>(सफलता प्राप्ति के अधिकारी बन जाते हैं.)</a:t>
            </a:r>
            <a:r>
              <a:rPr lang="hi-IN" b="1" dirty="0" smtClean="0">
                <a:solidFill>
                  <a:schemeClr val="accent1">
                    <a:lumMod val="25000"/>
                  </a:schemeClr>
                </a:solidFill>
              </a:rPr>
              <a:t> </a:t>
            </a:r>
          </a:p>
          <a:p>
            <a:pPr>
              <a:defRPr/>
            </a:pPr>
            <a:endParaRPr lang="en-US" b="1" dirty="0"/>
          </a:p>
        </p:txBody>
      </p:sp>
    </p:spTree>
  </p:cSld>
  <p:clrMapOvr>
    <a:masterClrMapping/>
  </p:clrMapOvr>
  <p:transition>
    <p:cover dir="u"/>
    <p:sndAc>
      <p:stSnd>
        <p:snd r:embed="rId2"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524000" y="1447800"/>
            <a:ext cx="9144000" cy="1066800"/>
          </a:xfrm>
        </p:spPr>
        <p:txBody>
          <a:bodyPr/>
          <a:lstStyle/>
          <a:p>
            <a:pPr algn="ctr"/>
            <a:r>
              <a:rPr lang="hi-IN" altLang="en-US" sz="3600" b="1" u="sng"/>
              <a:t>जब </a:t>
            </a:r>
            <a:r>
              <a:rPr lang="hi-IN" altLang="en-US" sz="3600" b="1" u="sng">
                <a:solidFill>
                  <a:srgbClr val="FF0000"/>
                </a:solidFill>
              </a:rPr>
              <a:t>रीज़ेण्टमेण्ट </a:t>
            </a:r>
            <a:r>
              <a:rPr lang="hi-IN" altLang="en-US" sz="2400" b="1" u="sng">
                <a:solidFill>
                  <a:srgbClr val="FF0000"/>
                </a:solidFill>
              </a:rPr>
              <a:t>(नाराज़गी)</a:t>
            </a:r>
            <a:r>
              <a:rPr lang="hi-IN" altLang="en-US" sz="3600" b="1" u="sng">
                <a:solidFill>
                  <a:srgbClr val="FF0000"/>
                </a:solidFill>
              </a:rPr>
              <a:t> का इमोशनल ब्लाक</a:t>
            </a:r>
            <a:r>
              <a:rPr lang="hi-IN" altLang="en-US" sz="3600" b="1" u="sng"/>
              <a:t> </a:t>
            </a:r>
            <a:r>
              <a:rPr lang="hi-IN" altLang="en-US" sz="3600" b="1" u="sng">
                <a:solidFill>
                  <a:srgbClr val="006600"/>
                </a:solidFill>
              </a:rPr>
              <a:t>चला जाता है </a:t>
            </a:r>
            <a:endParaRPr lang="en-US" altLang="en-US" sz="3600" b="1" u="sng">
              <a:solidFill>
                <a:srgbClr val="006600"/>
              </a:solidFill>
            </a:endParaRPr>
          </a:p>
        </p:txBody>
      </p:sp>
      <p:sp>
        <p:nvSpPr>
          <p:cNvPr id="3" name="Content Placeholder 2"/>
          <p:cNvSpPr>
            <a:spLocks noGrp="1"/>
          </p:cNvSpPr>
          <p:nvPr>
            <p:ph idx="1"/>
          </p:nvPr>
        </p:nvSpPr>
        <p:spPr>
          <a:xfrm>
            <a:off x="1524000" y="2590800"/>
            <a:ext cx="9144000" cy="4267200"/>
          </a:xfrm>
        </p:spPr>
        <p:txBody>
          <a:bodyPr/>
          <a:lstStyle/>
          <a:p>
            <a:pPr algn="ctr">
              <a:defRPr/>
            </a:pPr>
            <a:r>
              <a:rPr lang="hi-IN" b="1" dirty="0" smtClean="0">
                <a:solidFill>
                  <a:srgbClr val="FFC000"/>
                </a:solidFill>
              </a:rPr>
              <a:t>अवसरों को पहचानने की योग्यता</a:t>
            </a:r>
            <a:r>
              <a:rPr lang="hi-IN" b="1" dirty="0" smtClean="0"/>
              <a:t> विकसित हो जाती है.</a:t>
            </a:r>
            <a:r>
              <a:rPr lang="hi-IN" sz="2000" b="1" dirty="0">
                <a:solidFill>
                  <a:schemeClr val="accent1">
                    <a:lumMod val="25000"/>
                  </a:schemeClr>
                </a:solidFill>
              </a:rPr>
              <a:t>(ह्रदय परिवर्तन की सम्भावना बढ़ जाती है.)</a:t>
            </a:r>
            <a:endParaRPr lang="hi-IN" b="1" dirty="0" smtClean="0">
              <a:solidFill>
                <a:schemeClr val="accent1">
                  <a:lumMod val="25000"/>
                </a:schemeClr>
              </a:solidFill>
            </a:endParaRPr>
          </a:p>
          <a:p>
            <a:pPr algn="ctr">
              <a:defRPr/>
            </a:pPr>
            <a:r>
              <a:rPr lang="hi-IN" b="1" dirty="0" smtClean="0"/>
              <a:t>आप अपने </a:t>
            </a:r>
            <a:r>
              <a:rPr lang="hi-IN" b="1" dirty="0" smtClean="0">
                <a:solidFill>
                  <a:srgbClr val="FFC000"/>
                </a:solidFill>
              </a:rPr>
              <a:t>प्रेम सम्बन्धों में सुधार लाने की योग्यता</a:t>
            </a:r>
            <a:r>
              <a:rPr lang="hi-IN" b="1" dirty="0" smtClean="0"/>
              <a:t> विकसित कर लेते हैं.</a:t>
            </a:r>
            <a:r>
              <a:rPr lang="hi-IN" sz="2000" b="1" dirty="0">
                <a:solidFill>
                  <a:schemeClr val="accent1">
                    <a:lumMod val="25000"/>
                  </a:schemeClr>
                </a:solidFill>
              </a:rPr>
              <a:t>(अपने जीवन से आपको क्या चाहिए? – समझ में आने लगता है.)</a:t>
            </a:r>
          </a:p>
          <a:p>
            <a:pPr algn="ctr">
              <a:defRPr/>
            </a:pPr>
            <a:r>
              <a:rPr lang="hi-IN" b="1" dirty="0" smtClean="0"/>
              <a:t>आप अनुभव करते हैं कि आपके भीतर </a:t>
            </a:r>
            <a:r>
              <a:rPr lang="hi-IN" b="1" dirty="0" smtClean="0">
                <a:solidFill>
                  <a:srgbClr val="FFC000"/>
                </a:solidFill>
              </a:rPr>
              <a:t>‘अवसरों’ को वास्तविकता में बदलने की योग्यता</a:t>
            </a:r>
            <a:r>
              <a:rPr lang="hi-IN" b="1" dirty="0" smtClean="0"/>
              <a:t> का विकास होने लगा है.</a:t>
            </a:r>
            <a:r>
              <a:rPr lang="hi-IN" sz="2000" b="1" dirty="0">
                <a:solidFill>
                  <a:schemeClr val="accent1">
                    <a:lumMod val="25000"/>
                  </a:schemeClr>
                </a:solidFill>
              </a:rPr>
              <a:t>(भाग्य आपका साथ देने लगता है.)</a:t>
            </a:r>
            <a:r>
              <a:rPr lang="hi-IN" b="1" dirty="0" smtClean="0">
                <a:solidFill>
                  <a:schemeClr val="accent1">
                    <a:lumMod val="25000"/>
                  </a:schemeClr>
                </a:solidFill>
              </a:rPr>
              <a:t> </a:t>
            </a:r>
            <a:r>
              <a:rPr lang="hi-IN" b="1" dirty="0" smtClean="0"/>
              <a:t>   </a:t>
            </a:r>
            <a:endParaRPr lang="en-US" b="1" dirty="0"/>
          </a:p>
        </p:txBody>
      </p:sp>
    </p:spTree>
  </p:cSld>
  <p:clrMapOvr>
    <a:masterClrMapping/>
  </p:clrMapOvr>
  <p:transition>
    <p:wipe dir="r"/>
    <p:sndAc>
      <p:stSnd>
        <p:snd r:embed="rId2"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524000" y="1371600"/>
            <a:ext cx="9144000" cy="1447800"/>
          </a:xfrm>
        </p:spPr>
        <p:txBody>
          <a:bodyPr/>
          <a:lstStyle/>
          <a:p>
            <a:r>
              <a:rPr lang="hi-IN" altLang="en-US" sz="3200" b="1" u="sng"/>
              <a:t>जब </a:t>
            </a:r>
            <a:r>
              <a:rPr lang="hi-IN" altLang="en-US" sz="3200" b="1" u="sng">
                <a:solidFill>
                  <a:srgbClr val="FF0000"/>
                </a:solidFill>
              </a:rPr>
              <a:t>अपने ऊपर तरस खाने वाला इमोशनल ब्लाक</a:t>
            </a:r>
            <a:r>
              <a:rPr lang="hi-IN" altLang="en-US" sz="3200" b="1" u="sng"/>
              <a:t> </a:t>
            </a:r>
            <a:r>
              <a:rPr lang="hi-IN" altLang="en-US" sz="3200" b="1" u="sng">
                <a:solidFill>
                  <a:srgbClr val="006600"/>
                </a:solidFill>
              </a:rPr>
              <a:t>चला जाता है </a:t>
            </a:r>
            <a:endParaRPr lang="en-US" altLang="en-US" sz="3200" b="1" u="sng">
              <a:solidFill>
                <a:srgbClr val="006600"/>
              </a:solidFill>
            </a:endParaRPr>
          </a:p>
        </p:txBody>
      </p:sp>
      <p:sp>
        <p:nvSpPr>
          <p:cNvPr id="3" name="Content Placeholder 2"/>
          <p:cNvSpPr>
            <a:spLocks noGrp="1"/>
          </p:cNvSpPr>
          <p:nvPr>
            <p:ph idx="1"/>
          </p:nvPr>
        </p:nvSpPr>
        <p:spPr>
          <a:xfrm>
            <a:off x="1524000" y="2971800"/>
            <a:ext cx="9144000" cy="3886200"/>
          </a:xfrm>
        </p:spPr>
        <p:txBody>
          <a:bodyPr/>
          <a:lstStyle/>
          <a:p>
            <a:pPr>
              <a:defRPr/>
            </a:pPr>
            <a:r>
              <a:rPr lang="hi-IN" sz="2400" b="1" dirty="0"/>
              <a:t>अपने </a:t>
            </a:r>
            <a:r>
              <a:rPr lang="hi-IN" sz="2400" b="1" dirty="0">
                <a:solidFill>
                  <a:srgbClr val="FFC000"/>
                </a:solidFill>
              </a:rPr>
              <a:t>अन्दर के आनन्द को महसूस करने की ताकत</a:t>
            </a:r>
            <a:r>
              <a:rPr lang="hi-IN" sz="2400" b="1" dirty="0"/>
              <a:t> आ जाती है.</a:t>
            </a:r>
            <a:r>
              <a:rPr lang="hi-IN" sz="1600" b="1" dirty="0">
                <a:solidFill>
                  <a:schemeClr val="accent1">
                    <a:lumMod val="25000"/>
                  </a:schemeClr>
                </a:solidFill>
              </a:rPr>
              <a:t>(लाइलाज बीमारी से मुक्ति मिलने लगती है.)</a:t>
            </a:r>
          </a:p>
          <a:p>
            <a:pPr>
              <a:defRPr/>
            </a:pPr>
            <a:r>
              <a:rPr lang="hi-IN" sz="2400" b="1" dirty="0">
                <a:solidFill>
                  <a:srgbClr val="FFC000"/>
                </a:solidFill>
              </a:rPr>
              <a:t>जो आपके पास है आपको उसकी कद्र करनी आ जाती है</a:t>
            </a:r>
            <a:r>
              <a:rPr lang="hi-IN" sz="2400" b="1" dirty="0"/>
              <a:t> और अपने इर्द-गिर्द पाए जाने वाले </a:t>
            </a:r>
            <a:r>
              <a:rPr lang="hi-IN" sz="2400" b="1" dirty="0">
                <a:solidFill>
                  <a:srgbClr val="FFC000"/>
                </a:solidFill>
              </a:rPr>
              <a:t>‘अवसरों’ को पहचानने वाली दृष्टि </a:t>
            </a:r>
            <a:r>
              <a:rPr lang="hi-IN" sz="2400" b="1" dirty="0"/>
              <a:t>विकसित हो जाती है.</a:t>
            </a:r>
            <a:r>
              <a:rPr lang="hi-IN" sz="1600" b="1" dirty="0">
                <a:solidFill>
                  <a:schemeClr val="accent1">
                    <a:lumMod val="25000"/>
                  </a:schemeClr>
                </a:solidFill>
              </a:rPr>
              <a:t>(जीवन में आशावाद बढ़ जाता है.)</a:t>
            </a:r>
            <a:endParaRPr lang="hi-IN" sz="2400" b="1" dirty="0">
              <a:solidFill>
                <a:schemeClr val="accent1">
                  <a:lumMod val="25000"/>
                </a:schemeClr>
              </a:solidFill>
            </a:endParaRPr>
          </a:p>
          <a:p>
            <a:pPr>
              <a:defRPr/>
            </a:pPr>
            <a:r>
              <a:rPr lang="hi-IN" sz="2400" b="1" dirty="0"/>
              <a:t>आपके भीतर अपने </a:t>
            </a:r>
            <a:r>
              <a:rPr lang="hi-IN" sz="2400" b="1" dirty="0">
                <a:solidFill>
                  <a:srgbClr val="FFC000"/>
                </a:solidFill>
              </a:rPr>
              <a:t>इमोशन्स और उनकी इनर्जी को महसूस करने की योग्यता का विकास</a:t>
            </a:r>
            <a:r>
              <a:rPr lang="hi-IN" sz="2400" b="1" dirty="0"/>
              <a:t> हो जाता है. इसकी सहायता से </a:t>
            </a:r>
            <a:r>
              <a:rPr lang="hi-IN" sz="2400" b="1" dirty="0">
                <a:solidFill>
                  <a:srgbClr val="FFC000"/>
                </a:solidFill>
              </a:rPr>
              <a:t>उन साधनों को आकर्षित करने की योग्यता विकसित कर लेते हैं जो आपके लक्ष्य की प्राप्ति में सहायक हो सकते हैं.</a:t>
            </a:r>
            <a:r>
              <a:rPr lang="hi-IN" sz="1600" b="1" dirty="0">
                <a:solidFill>
                  <a:schemeClr val="accent1">
                    <a:lumMod val="25000"/>
                  </a:schemeClr>
                </a:solidFill>
              </a:rPr>
              <a:t>(प्रकृति की सहायता मिलने की सम्भावना बढ़ जाती है.) </a:t>
            </a:r>
            <a:r>
              <a:rPr lang="hi-IN" sz="1600" b="1" dirty="0"/>
              <a:t> </a:t>
            </a:r>
            <a:endParaRPr lang="hi-IN" sz="2400" b="1" dirty="0"/>
          </a:p>
          <a:p>
            <a:pPr>
              <a:defRPr/>
            </a:pPr>
            <a:endParaRPr lang="hi-IN" sz="2400" b="1" dirty="0"/>
          </a:p>
          <a:p>
            <a:pPr>
              <a:defRPr/>
            </a:pPr>
            <a:endParaRPr lang="hi-IN" sz="2400" b="1" dirty="0"/>
          </a:p>
          <a:p>
            <a:pPr>
              <a:defRPr/>
            </a:pPr>
            <a:endParaRPr lang="en-US" sz="2400" b="1" dirty="0"/>
          </a:p>
        </p:txBody>
      </p:sp>
    </p:spTree>
  </p:cSld>
  <p:clrMapOvr>
    <a:masterClrMapping/>
  </p:clrMapOvr>
  <p:transition>
    <p:wipe/>
    <p:sndAc>
      <p:stSnd>
        <p:snd r:embed="rId2"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524000" y="1447800"/>
            <a:ext cx="9144000" cy="1219200"/>
          </a:xfrm>
        </p:spPr>
        <p:txBody>
          <a:bodyPr/>
          <a:lstStyle/>
          <a:p>
            <a:pPr algn="ctr"/>
            <a:r>
              <a:rPr lang="hi-IN" altLang="en-US" b="1" u="sng" smtClean="0">
                <a:solidFill>
                  <a:schemeClr val="tx1"/>
                </a:solidFill>
              </a:rPr>
              <a:t>जब</a:t>
            </a:r>
            <a:r>
              <a:rPr lang="hi-IN" altLang="en-US" b="1" u="sng" smtClean="0">
                <a:solidFill>
                  <a:srgbClr val="FF0000"/>
                </a:solidFill>
              </a:rPr>
              <a:t> कन्फ्यूजन का इमोशनल ब्लाक </a:t>
            </a:r>
            <a:br>
              <a:rPr lang="hi-IN" altLang="en-US" b="1" u="sng" smtClean="0">
                <a:solidFill>
                  <a:srgbClr val="FF0000"/>
                </a:solidFill>
              </a:rPr>
            </a:br>
            <a:r>
              <a:rPr lang="hi-IN" altLang="en-US" b="1" u="sng" smtClean="0">
                <a:solidFill>
                  <a:srgbClr val="006600"/>
                </a:solidFill>
              </a:rPr>
              <a:t>चला जाता है </a:t>
            </a:r>
            <a:r>
              <a:rPr lang="hi-IN" altLang="en-US" b="1" u="sng" smtClean="0">
                <a:solidFill>
                  <a:srgbClr val="FF0000"/>
                </a:solidFill>
              </a:rPr>
              <a:t> </a:t>
            </a:r>
            <a:endParaRPr lang="en-US" altLang="en-US" b="1" u="sng" smtClean="0">
              <a:solidFill>
                <a:srgbClr val="FF0000"/>
              </a:solidFill>
            </a:endParaRPr>
          </a:p>
        </p:txBody>
      </p:sp>
      <p:sp>
        <p:nvSpPr>
          <p:cNvPr id="3" name="Content Placeholder 2"/>
          <p:cNvSpPr>
            <a:spLocks noGrp="1"/>
          </p:cNvSpPr>
          <p:nvPr>
            <p:ph idx="1"/>
          </p:nvPr>
        </p:nvSpPr>
        <p:spPr>
          <a:xfrm>
            <a:off x="1524000" y="2667000"/>
            <a:ext cx="9144000" cy="4191000"/>
          </a:xfrm>
        </p:spPr>
        <p:txBody>
          <a:bodyPr/>
          <a:lstStyle/>
          <a:p>
            <a:pPr>
              <a:defRPr/>
            </a:pPr>
            <a:r>
              <a:rPr lang="hi-IN" sz="2800" b="1" dirty="0"/>
              <a:t>परिस्थितियों पर </a:t>
            </a:r>
            <a:r>
              <a:rPr lang="hi-IN" sz="2800" b="1" dirty="0">
                <a:solidFill>
                  <a:srgbClr val="FFC000"/>
                </a:solidFill>
              </a:rPr>
              <a:t>प्रभावशाली ढंग से नियंत्रण</a:t>
            </a:r>
            <a:r>
              <a:rPr lang="hi-IN" sz="2800" b="1" dirty="0"/>
              <a:t> करना आ जाता है.</a:t>
            </a:r>
            <a:r>
              <a:rPr lang="hi-IN" sz="1800" b="1" dirty="0">
                <a:solidFill>
                  <a:schemeClr val="accent1">
                    <a:lumMod val="25000"/>
                  </a:schemeClr>
                </a:solidFill>
              </a:rPr>
              <a:t>(आत्मविश्वास बढ़ जाता है.)</a:t>
            </a:r>
            <a:endParaRPr lang="hi-IN" sz="2800" b="1" dirty="0">
              <a:solidFill>
                <a:schemeClr val="accent1">
                  <a:lumMod val="25000"/>
                </a:schemeClr>
              </a:solidFill>
            </a:endParaRPr>
          </a:p>
          <a:p>
            <a:pPr>
              <a:defRPr/>
            </a:pPr>
            <a:r>
              <a:rPr lang="hi-IN" sz="2800" b="1" dirty="0"/>
              <a:t>वर्तमान </a:t>
            </a:r>
            <a:r>
              <a:rPr lang="hi-IN" sz="2800" b="1" dirty="0">
                <a:solidFill>
                  <a:srgbClr val="FFC000"/>
                </a:solidFill>
              </a:rPr>
              <a:t>संकट के लिए जिम्मेदार ‘मिसिंग लिंक्स’ को पहचानने की योग्यता</a:t>
            </a:r>
            <a:r>
              <a:rPr lang="hi-IN" sz="2800" b="1" dirty="0"/>
              <a:t> विकसित हो जाती है.</a:t>
            </a:r>
            <a:r>
              <a:rPr lang="hi-IN" sz="1800" b="1" dirty="0">
                <a:solidFill>
                  <a:schemeClr val="accent1">
                    <a:lumMod val="25000"/>
                  </a:schemeClr>
                </a:solidFill>
              </a:rPr>
              <a:t>(ऐसे निर्णय लेने की योग्यता जो साधनों को आकर्षित कर सकते हैं विकसित हो जाती है.)</a:t>
            </a:r>
          </a:p>
          <a:p>
            <a:pPr>
              <a:defRPr/>
            </a:pPr>
            <a:r>
              <a:rPr lang="hi-IN" sz="2800" b="1" dirty="0"/>
              <a:t>बाहर के लोगों का </a:t>
            </a:r>
            <a:r>
              <a:rPr lang="hi-IN" sz="2800" b="1" dirty="0">
                <a:solidFill>
                  <a:srgbClr val="FFC000"/>
                </a:solidFill>
              </a:rPr>
              <a:t>समर्थन जुटाने के लिए आप अपनी प्रतिभा और शक्तियों का इस्तेमाल करने की योग्यता</a:t>
            </a:r>
            <a:r>
              <a:rPr lang="hi-IN" sz="2800" b="1" dirty="0"/>
              <a:t> विकसित कर लेते हैं.</a:t>
            </a:r>
            <a:r>
              <a:rPr lang="hi-IN" sz="1800" b="1" dirty="0">
                <a:solidFill>
                  <a:schemeClr val="accent1">
                    <a:lumMod val="25000"/>
                  </a:schemeClr>
                </a:solidFill>
              </a:rPr>
              <a:t>(अपने कस्टमर का कान्फीडेन्स जीतने की कला विकसित हो जाती है.)</a:t>
            </a:r>
            <a:r>
              <a:rPr lang="hi-IN" sz="2800" b="1" dirty="0">
                <a:solidFill>
                  <a:schemeClr val="accent1">
                    <a:lumMod val="25000"/>
                  </a:schemeClr>
                </a:solidFill>
              </a:rPr>
              <a:t>  </a:t>
            </a:r>
            <a:r>
              <a:rPr lang="hi-IN" sz="2800" b="1" dirty="0"/>
              <a:t> </a:t>
            </a:r>
          </a:p>
          <a:p>
            <a:pPr>
              <a:defRPr/>
            </a:pPr>
            <a:endParaRPr lang="hi-IN" sz="2800" b="1" dirty="0"/>
          </a:p>
          <a:p>
            <a:pPr>
              <a:defRPr/>
            </a:pPr>
            <a:endParaRPr lang="en-US" sz="2800" b="1" dirty="0"/>
          </a:p>
        </p:txBody>
      </p:sp>
    </p:spTree>
  </p:cSld>
  <p:clrMapOvr>
    <a:masterClrMapping/>
  </p:clrMapOvr>
  <p:transition>
    <p:strips dir="ld"/>
    <p:sndAc>
      <p:stSnd>
        <p:snd r:embed="rId2"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524000" y="1371600"/>
            <a:ext cx="9144000" cy="1371600"/>
          </a:xfrm>
        </p:spPr>
        <p:txBody>
          <a:bodyPr/>
          <a:lstStyle/>
          <a:p>
            <a:r>
              <a:rPr lang="hi-IN" altLang="en-US" b="1" u="sng" smtClean="0"/>
              <a:t>जब </a:t>
            </a:r>
            <a:r>
              <a:rPr lang="hi-IN" altLang="en-US" b="1" u="sng" smtClean="0">
                <a:solidFill>
                  <a:srgbClr val="FF0000"/>
                </a:solidFill>
              </a:rPr>
              <a:t>अपराधबोध का इमोशनल ब्लाक </a:t>
            </a:r>
            <a:br>
              <a:rPr lang="hi-IN" altLang="en-US" b="1" u="sng" smtClean="0">
                <a:solidFill>
                  <a:srgbClr val="FF0000"/>
                </a:solidFill>
              </a:rPr>
            </a:br>
            <a:r>
              <a:rPr lang="hi-IN" altLang="en-US" b="1" u="sng" smtClean="0">
                <a:solidFill>
                  <a:srgbClr val="006600"/>
                </a:solidFill>
              </a:rPr>
              <a:t>चला जाता है </a:t>
            </a:r>
            <a:endParaRPr lang="en-US" altLang="en-US" b="1" u="sng" smtClean="0">
              <a:solidFill>
                <a:srgbClr val="006600"/>
              </a:solidFill>
            </a:endParaRPr>
          </a:p>
        </p:txBody>
      </p:sp>
      <p:sp>
        <p:nvSpPr>
          <p:cNvPr id="3" name="Content Placeholder 2"/>
          <p:cNvSpPr>
            <a:spLocks noGrp="1"/>
          </p:cNvSpPr>
          <p:nvPr>
            <p:ph idx="1"/>
          </p:nvPr>
        </p:nvSpPr>
        <p:spPr>
          <a:xfrm>
            <a:off x="1524000" y="2895600"/>
            <a:ext cx="9144000" cy="3962400"/>
          </a:xfrm>
        </p:spPr>
        <p:txBody>
          <a:bodyPr/>
          <a:lstStyle/>
          <a:p>
            <a:pPr>
              <a:defRPr/>
            </a:pPr>
            <a:r>
              <a:rPr lang="hi-IN" b="1" dirty="0" smtClean="0"/>
              <a:t>आप </a:t>
            </a:r>
            <a:r>
              <a:rPr lang="hi-IN" b="1" dirty="0" smtClean="0">
                <a:solidFill>
                  <a:srgbClr val="FFC000"/>
                </a:solidFill>
              </a:rPr>
              <a:t>प्यार और सहयोग पाने की अपने भीतर ताकत</a:t>
            </a:r>
            <a:r>
              <a:rPr lang="hi-IN" b="1" dirty="0" smtClean="0"/>
              <a:t> विकसित कर लेते हैं.</a:t>
            </a:r>
            <a:r>
              <a:rPr lang="hi-IN" sz="2000" b="1" dirty="0">
                <a:solidFill>
                  <a:schemeClr val="accent1">
                    <a:lumMod val="25000"/>
                  </a:schemeClr>
                </a:solidFill>
              </a:rPr>
              <a:t>(भरोसेमन्द सम्बन्ध बनाने वाली योग्यता का विकास हो जाता है.)</a:t>
            </a:r>
            <a:endParaRPr lang="hi-IN" b="1" dirty="0" smtClean="0">
              <a:solidFill>
                <a:schemeClr val="accent1">
                  <a:lumMod val="25000"/>
                </a:schemeClr>
              </a:solidFill>
            </a:endParaRPr>
          </a:p>
          <a:p>
            <a:pPr>
              <a:defRPr/>
            </a:pPr>
            <a:r>
              <a:rPr lang="hi-IN" b="1" dirty="0" smtClean="0">
                <a:solidFill>
                  <a:srgbClr val="FFC000"/>
                </a:solidFill>
              </a:rPr>
              <a:t>दूसरे आपका शोषण न करें आप अपने भीतर ऐसी शक्ति </a:t>
            </a:r>
            <a:r>
              <a:rPr lang="hi-IN" b="1" dirty="0" smtClean="0"/>
              <a:t>विकसित कर लेते हैं.</a:t>
            </a:r>
            <a:r>
              <a:rPr lang="hi-IN" sz="2000" b="1" dirty="0">
                <a:solidFill>
                  <a:schemeClr val="accent1">
                    <a:lumMod val="25000"/>
                  </a:schemeClr>
                </a:solidFill>
              </a:rPr>
              <a:t>(सामर्थ्य का विकास हो जाता है.)</a:t>
            </a:r>
          </a:p>
          <a:p>
            <a:pPr>
              <a:defRPr/>
            </a:pPr>
            <a:r>
              <a:rPr lang="hi-IN" b="1" dirty="0" smtClean="0"/>
              <a:t>आपमें </a:t>
            </a:r>
            <a:r>
              <a:rPr lang="hi-IN" b="1" dirty="0" smtClean="0">
                <a:solidFill>
                  <a:srgbClr val="FFC000"/>
                </a:solidFill>
              </a:rPr>
              <a:t>गौरवशाली जीवन जीने की सामर्थ्य</a:t>
            </a:r>
            <a:r>
              <a:rPr lang="hi-IN" b="1" dirty="0" smtClean="0"/>
              <a:t> विकसित हो जाती है.</a:t>
            </a:r>
            <a:r>
              <a:rPr lang="hi-IN" sz="2000" b="1" dirty="0">
                <a:solidFill>
                  <a:schemeClr val="accent1">
                    <a:lumMod val="25000"/>
                  </a:schemeClr>
                </a:solidFill>
              </a:rPr>
              <a:t>(आपको जीवन के अर्थ समझ में आने लगते हैं.)</a:t>
            </a:r>
            <a:endParaRPr lang="en-US" b="1" dirty="0">
              <a:solidFill>
                <a:schemeClr val="accent1">
                  <a:lumMod val="25000"/>
                </a:schemeClr>
              </a:solidFill>
            </a:endParaRPr>
          </a:p>
        </p:txBody>
      </p:sp>
    </p:spTree>
  </p:cSld>
  <p:clrMapOvr>
    <a:masterClrMapping/>
  </p:clrMapOvr>
  <p:transition>
    <p:strips/>
    <p:sndAc>
      <p:stSnd>
        <p:snd r:embed="rId2"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a:xfrm>
            <a:off x="1524000" y="1447800"/>
            <a:ext cx="9144000" cy="5410200"/>
          </a:xfrm>
        </p:spPr>
        <p:txBody>
          <a:bodyPr/>
          <a:lstStyle/>
          <a:p>
            <a:pPr>
              <a:defRPr/>
            </a:pPr>
            <a:r>
              <a:rPr lang="hi-IN" sz="3200" b="1" dirty="0">
                <a:solidFill>
                  <a:srgbClr val="FFC000"/>
                </a:solidFill>
              </a:rPr>
              <a:t>अभ्यास के द्वारा आप भी इन योग्यताओं और शक्तियों को </a:t>
            </a:r>
            <a:r>
              <a:rPr lang="hi-IN" sz="1600" b="1" dirty="0">
                <a:solidFill>
                  <a:schemeClr val="accent1">
                    <a:lumMod val="25000"/>
                  </a:schemeClr>
                </a:solidFill>
              </a:rPr>
              <a:t>(जिन्हें आप मेरी कोरी गप्प समझ रहे हैं)</a:t>
            </a:r>
            <a:r>
              <a:rPr lang="hi-IN" sz="3200" b="1" dirty="0">
                <a:solidFill>
                  <a:srgbClr val="FFC000"/>
                </a:solidFill>
              </a:rPr>
              <a:t> विकसित कर सकते हैं. </a:t>
            </a:r>
            <a:r>
              <a:rPr lang="hi-IN" sz="4000" b="1" dirty="0"/>
              <a:t/>
            </a:r>
            <a:br>
              <a:rPr lang="hi-IN" sz="4000" b="1" dirty="0"/>
            </a:br>
            <a:r>
              <a:rPr lang="hi-IN" sz="2000" b="1" dirty="0">
                <a:solidFill>
                  <a:srgbClr val="006600"/>
                </a:solidFill>
              </a:rPr>
              <a:t>हम इस मामले में आपको सही दिशा निर्देशन व उचित “डू-इट-यौर सेल्फ” एक्सर्साइजेज दे सकते हैं. </a:t>
            </a:r>
            <a:br>
              <a:rPr lang="hi-IN" sz="2000" b="1" dirty="0">
                <a:solidFill>
                  <a:srgbClr val="006600"/>
                </a:solidFill>
              </a:rPr>
            </a:br>
            <a:r>
              <a:rPr lang="hi-IN" sz="2000" b="1" dirty="0">
                <a:solidFill>
                  <a:schemeClr val="accent1">
                    <a:lumMod val="25000"/>
                  </a:schemeClr>
                </a:solidFill>
              </a:rPr>
              <a:t>हाँ, अपने अनुभवों को खँगालने का काम आपको ही करना होगा. पहले आप साधनों को आर्गेनाइज़ करने की कवायद कर रहे थे और इस दीन अवस्था में पहुँच गए. इस तकनीक से काम करने में गारण्टी तो है मगर अपनी अनिश्चितता को झेलने के लिए सहनशीलता की आपको काफी ज़रूरत है.</a:t>
            </a:r>
            <a:r>
              <a:rPr lang="hi-IN" sz="4000" b="1" dirty="0"/>
              <a:t/>
            </a:r>
            <a:br>
              <a:rPr lang="hi-IN" sz="4000" b="1" dirty="0"/>
            </a:br>
            <a:r>
              <a:rPr lang="hi-IN" sz="8800" b="1" dirty="0">
                <a:solidFill>
                  <a:srgbClr val="FF0000"/>
                </a:solidFill>
              </a:rPr>
              <a:t>धन्यवाद </a:t>
            </a:r>
            <a:endParaRPr lang="en-US" sz="4000" b="1" dirty="0">
              <a:solidFill>
                <a:srgbClr val="FF0000"/>
              </a:solidFill>
            </a:endParaRPr>
          </a:p>
        </p:txBody>
      </p:sp>
    </p:spTree>
  </p:cSld>
  <p:clrMapOvr>
    <a:masterClrMapping/>
  </p:clrMapOvr>
  <p:transition>
    <p:circle/>
    <p:sndAc>
      <p:stSnd>
        <p:snd r:embed="rId2"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2286000" y="1397000"/>
            <a:ext cx="7772400" cy="5486400"/>
          </a:xfrm>
        </p:spPr>
        <p:txBody>
          <a:bodyPr/>
          <a:lstStyle/>
          <a:p>
            <a:pPr algn="ctr" eaLnBrk="1" hangingPunct="1"/>
            <a:r>
              <a:rPr lang="en-US" altLang="en-US" sz="4000" b="1" dirty="0"/>
              <a:t>For details contact:</a:t>
            </a:r>
            <a:br>
              <a:rPr lang="en-US" altLang="en-US" sz="4000" b="1" dirty="0"/>
            </a:br>
            <a:r>
              <a:rPr lang="en-US" altLang="en-US" sz="4000" b="1" dirty="0"/>
              <a:t>Dr. Vinod K. Gupta</a:t>
            </a:r>
            <a:br>
              <a:rPr lang="en-US" altLang="en-US" sz="4000" b="1" dirty="0"/>
            </a:br>
            <a:r>
              <a:rPr lang="en-US" altLang="en-US" sz="4000" b="1" dirty="0"/>
              <a:t>Industrial Psychologist</a:t>
            </a:r>
            <a:br>
              <a:rPr lang="en-US" altLang="en-US" sz="4000" b="1" dirty="0"/>
            </a:br>
            <a:r>
              <a:rPr lang="en-US" altLang="en-US" sz="4000" b="1" dirty="0"/>
              <a:t>E-mail: </a:t>
            </a:r>
            <a:r>
              <a:rPr lang="en-US" altLang="en-US" sz="4000" b="1" dirty="0">
                <a:hlinkClick r:id="rId3"/>
              </a:rPr>
              <a:t>vinode2006@yahoo.com</a:t>
            </a:r>
            <a:r>
              <a:rPr lang="en-US" altLang="en-US" sz="4000" b="1" dirty="0"/>
              <a:t/>
            </a:r>
            <a:br>
              <a:rPr lang="en-US" altLang="en-US" sz="4000" b="1" dirty="0"/>
            </a:br>
            <a:r>
              <a:rPr lang="en-US" altLang="en-US" sz="4000" b="1" dirty="0"/>
              <a:t>Mobile:09322689812,</a:t>
            </a:r>
            <a:br>
              <a:rPr lang="en-US" altLang="en-US" sz="4000" b="1" dirty="0"/>
            </a:br>
            <a:r>
              <a:rPr lang="en-US" altLang="en-US" sz="4000" b="1" dirty="0"/>
              <a:t>            09004389812.</a:t>
            </a:r>
            <a:br>
              <a:rPr lang="en-US" altLang="en-US" sz="4000" b="1" dirty="0"/>
            </a:br>
            <a:r>
              <a:rPr lang="en-US" altLang="en-US" sz="4000" b="1" dirty="0"/>
              <a:t>web site: www.magicthroughheart.com</a:t>
            </a:r>
          </a:p>
        </p:txBody>
      </p:sp>
    </p:spTree>
  </p:cSld>
  <p:clrMapOvr>
    <a:masterClrMapping/>
  </p:clrMapOvr>
  <p:transition>
    <p:cut/>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Watermark">
  <a:themeElements>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fontScheme name="Waterma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Watermark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Watermark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Watermark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Watermark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Watermark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Watermark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Watermark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Watermark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Watermark</Template>
  <TotalTime>2413</TotalTime>
  <Words>1287</Words>
  <Application>Microsoft Office PowerPoint</Application>
  <PresentationFormat>Widescreen</PresentationFormat>
  <Paragraphs>64</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Wingdings</vt:lpstr>
      <vt:lpstr>Calibri</vt:lpstr>
      <vt:lpstr>Times New Roman</vt:lpstr>
      <vt:lpstr>Watermark</vt:lpstr>
      <vt:lpstr>हमारी  शक्तियाँ और योग्यताएँ सही पेरेण्टिंग का परिणाम  चर्चा में भाग लेने के लिए  आपका स्वागत है  </vt:lpstr>
      <vt:lpstr>गर्व से जीने के लिए रिजीलिएन्स, रिसोर्सफुलनेस और सेल्फ मोटिवेशन की आवश्यकता होती है.  हमारी रिजीलिएन्स और रिसोर्सफुलनेस का हमारी “जीने की इच्छा” के साथ सीधा-सीधा सम्बन्ध है. शरीर को साधने और उसके मैसेज को  महत्व देकर हम अपनी रिजीलिएन्स (स्ट्रेस का सामना करके और शक्तिशाली बन पाने की योग्यता) को बढ़ा सकते हैं. अपने मानसिक/भावनात्मक ब्लाक्स से मुक्ति पाकर हम अपनी रिसोर्सफुलनेस (मस्तिष्क की ऐसे निर्णय लेने की योग्यता जिनको पूरा करने के साधन स्वयं खिंचे चले आएँ) को विकसित कर सकते हैं.  </vt:lpstr>
      <vt:lpstr>कल्पना कीजिए कि अगर आपको सही पेरेण्टिंग मिली होती और आपके माता-पिता ने आपको “चुनने का अधिकार” दिया होता; या फिर यदि आप अपने प्रयासों की सहायता से अपने  इमोशनल ब्लाक्स से मुक्त हो जाएँ तो आप कितने ताकतवर हो जाएँगे? </vt:lpstr>
      <vt:lpstr>आवश्यकताओं की पूर्ति (दुनिया में “वैल प्लेस्ड” महसूस करना) </vt:lpstr>
      <vt:lpstr>अपने अनुभवों को खँगालो.  अपने टेलेण्टस, अपनी ताकतों, अपनी कमियों और अपनी कमजोरियों को खोजो.  अपनी उस एक्टिविटी को खोजो जिसे करने में आपको सबसे अधिक आनन्द का अनुभव होता है.  अपनी गलतियों और भूलों से सीखने की कोशिश करो. अपनी  गलतियों के लिए स्वयं को और दूसरों की ज्यादतियों के लिए उनको क्षमा करदो.  फिर देखो कि क्या होता है?  तुम आश्चर्यचकित रह जाओगे. </vt:lpstr>
      <vt:lpstr>जब आप “ब्लेम के इमोशनल ब्लाक” से बाहर आ जाते हैं </vt:lpstr>
      <vt:lpstr>जब आप डिप्रेशन के इमोशनल ब्लाक से बाहर निकल आते हैं </vt:lpstr>
      <vt:lpstr>जब ऐंग्जाएटी का इमोशनल ब्लाक  दूर हो जाता है </vt:lpstr>
      <vt:lpstr>जब मन से समता के भाव का इमोशनल ब्लाक निकल जाता है </vt:lpstr>
      <vt:lpstr>जब आप निर्णय देने के इमोशनल ब्लाक को प्रॉसेस कर लेते हैं </vt:lpstr>
      <vt:lpstr>जब अनिर्णय का इमोशनल ब्लाक  चला जाता है </vt:lpstr>
      <vt:lpstr>जब टाल-मटोल करने का इमोशनल ब्लाक  चला जाता है </vt:lpstr>
      <vt:lpstr>जब परफैक्शनिज़्म का इमोशनल ब्लाक  चला जाता है </vt:lpstr>
      <vt:lpstr>जब रीज़ेण्टमेण्ट (नाराज़गी) का इमोशनल ब्लाक चला जाता है </vt:lpstr>
      <vt:lpstr>जब अपने ऊपर तरस खाने वाला इमोशनल ब्लाक चला जाता है </vt:lpstr>
      <vt:lpstr>जब कन्फ्यूजन का इमोशनल ब्लाक  चला जाता है  </vt:lpstr>
      <vt:lpstr>जब अपराधबोध का इमोशनल ब्लाक  चला जाता है </vt:lpstr>
      <vt:lpstr>अभ्यास के द्वारा आप भी इन योग्यताओं और शक्तियों को (जिन्हें आप मेरी कोरी गप्प समझ रहे हैं) विकसित कर सकते हैं.  हम इस मामले में आपको सही दिशा निर्देशन व उचित “डू-इट-यौर सेल्फ” एक्सर्साइजेज दे सकते हैं.  हाँ, अपने अनुभवों को खँगालने का काम आपको ही करना होगा. पहले आप साधनों को आर्गेनाइज़ करने की कवायद कर रहे थे और इस दीन अवस्था में पहुँच गए. इस तकनीक से काम करने में गारण्टी तो है मगर अपनी अनिश्चितता को झेलने के लिए सहनशीलता की आपको काफी ज़रूरत है. धन्यवाद </vt:lpstr>
      <vt:lpstr>For details contact: Dr. Vinod K. Gupta Industrial Psychologist E-mail: vinode2006@yahoo.com Mobile:09322689812,             09004389812. web site: www.magicthroughheart.com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Ganesh</cp:lastModifiedBy>
  <cp:revision>237</cp:revision>
  <dcterms:created xsi:type="dcterms:W3CDTF">1601-01-01T00:00:00Z</dcterms:created>
  <dcterms:modified xsi:type="dcterms:W3CDTF">2018-04-22T17:59:45Z</dcterms:modified>
</cp:coreProperties>
</file>